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9" r:id="rId3"/>
    <p:sldId id="267" r:id="rId4"/>
    <p:sldId id="266" r:id="rId5"/>
    <p:sldId id="261" r:id="rId6"/>
    <p:sldId id="268" r:id="rId7"/>
    <p:sldId id="269" r:id="rId8"/>
    <p:sldId id="260" r:id="rId9"/>
    <p:sldId id="262" r:id="rId10"/>
    <p:sldId id="270" r:id="rId11"/>
    <p:sldId id="263" r:id="rId12"/>
    <p:sldId id="271" r:id="rId13"/>
    <p:sldId id="273" r:id="rId14"/>
    <p:sldId id="274" r:id="rId15"/>
    <p:sldId id="272" r:id="rId16"/>
    <p:sldId id="275" r:id="rId17"/>
    <p:sldId id="276" r:id="rId18"/>
    <p:sldId id="277" r:id="rId19"/>
    <p:sldId id="278" r:id="rId20"/>
    <p:sldId id="286" r:id="rId21"/>
    <p:sldId id="282" r:id="rId22"/>
    <p:sldId id="283" r:id="rId23"/>
    <p:sldId id="284" r:id="rId24"/>
    <p:sldId id="285" r:id="rId25"/>
    <p:sldId id="287" r:id="rId26"/>
    <p:sldId id="288" r:id="rId27"/>
    <p:sldId id="289" r:id="rId28"/>
    <p:sldId id="279" r:id="rId29"/>
    <p:sldId id="280" r:id="rId30"/>
    <p:sldId id="281" r:id="rId31"/>
    <p:sldId id="264" r:id="rId32"/>
    <p:sldId id="265" r:id="rId33"/>
    <p:sldId id="290" r:id="rId34"/>
    <p:sldId id="291" r:id="rId35"/>
    <p:sldId id="293" r:id="rId36"/>
    <p:sldId id="29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7916" autoAdjust="0"/>
  </p:normalViewPr>
  <p:slideViewPr>
    <p:cSldViewPr snapToGrid="0">
      <p:cViewPr varScale="1">
        <p:scale>
          <a:sx n="77" d="100"/>
          <a:sy n="77" d="100"/>
        </p:scale>
        <p:origin x="346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24e2a561e50170da" providerId="LiveId" clId="{B168C230-F839-4319-BF2F-C44BF74FE83C}"/>
    <pc:docChg chg="undo redo custSel addSld delSld modSld sldOrd">
      <pc:chgData name="" userId="24e2a561e50170da" providerId="LiveId" clId="{B168C230-F839-4319-BF2F-C44BF74FE83C}" dt="2021-02-04T06:36:56.720" v="7435" actId="20577"/>
      <pc:docMkLst>
        <pc:docMk/>
      </pc:docMkLst>
      <pc:sldChg chg="addSp delSp modSp setBg modNotesTx">
        <pc:chgData name="" userId="24e2a561e50170da" providerId="LiveId" clId="{B168C230-F839-4319-BF2F-C44BF74FE83C}" dt="2021-02-04T06:11:23.182" v="2386" actId="20577"/>
        <pc:sldMkLst>
          <pc:docMk/>
          <pc:sldMk cId="1702688759" sldId="256"/>
        </pc:sldMkLst>
        <pc:spChg chg="mod">
          <ac:chgData name="" userId="24e2a561e50170da" providerId="LiveId" clId="{B168C230-F839-4319-BF2F-C44BF74FE83C}" dt="2021-02-04T03:34:11.817" v="2043" actId="1076"/>
          <ac:spMkLst>
            <pc:docMk/>
            <pc:sldMk cId="1702688759" sldId="256"/>
            <ac:spMk id="2" creationId="{78491FE3-13D3-4BD5-B4AB-609FB31A24B0}"/>
          </ac:spMkLst>
        </pc:spChg>
        <pc:spChg chg="mod">
          <ac:chgData name="" userId="24e2a561e50170da" providerId="LiveId" clId="{B168C230-F839-4319-BF2F-C44BF74FE83C}" dt="2021-02-04T06:10:15.226" v="2253" actId="20577"/>
          <ac:spMkLst>
            <pc:docMk/>
            <pc:sldMk cId="1702688759" sldId="256"/>
            <ac:spMk id="3" creationId="{C4CF1910-D0EB-495F-AF31-7FD3D522D7F0}"/>
          </ac:spMkLst>
        </pc:spChg>
        <pc:spChg chg="add mod">
          <ac:chgData name="" userId="24e2a561e50170da" providerId="LiveId" clId="{B168C230-F839-4319-BF2F-C44BF74FE83C}" dt="2021-02-04T06:10:10.683" v="2247" actId="1076"/>
          <ac:spMkLst>
            <pc:docMk/>
            <pc:sldMk cId="1702688759" sldId="256"/>
            <ac:spMk id="7" creationId="{9D1030E7-7B97-47ED-9A45-6D6BAAD9F949}"/>
          </ac:spMkLst>
        </pc:spChg>
        <pc:spChg chg="add mod ord">
          <ac:chgData name="" userId="24e2a561e50170da" providerId="LiveId" clId="{B168C230-F839-4319-BF2F-C44BF74FE83C}" dt="2021-02-04T03:38:26.140" v="2172" actId="1076"/>
          <ac:spMkLst>
            <pc:docMk/>
            <pc:sldMk cId="1702688759" sldId="256"/>
            <ac:spMk id="9" creationId="{FA06B50A-AC87-4D90-90F9-E474D5038905}"/>
          </ac:spMkLst>
        </pc:spChg>
        <pc:picChg chg="add del mod">
          <ac:chgData name="" userId="24e2a561e50170da" providerId="LiveId" clId="{B168C230-F839-4319-BF2F-C44BF74FE83C}" dt="2021-02-04T02:20:24.702" v="601" actId="478"/>
          <ac:picMkLst>
            <pc:docMk/>
            <pc:sldMk cId="1702688759" sldId="256"/>
            <ac:picMk id="4" creationId="{A04D8AF2-BC2F-4916-9E1A-9AE462E954FA}"/>
          </ac:picMkLst>
        </pc:picChg>
        <pc:picChg chg="add mod ord">
          <ac:chgData name="" userId="24e2a561e50170da" providerId="LiveId" clId="{B168C230-F839-4319-BF2F-C44BF74FE83C}" dt="2021-02-04T03:34:59.304" v="2093" actId="167"/>
          <ac:picMkLst>
            <pc:docMk/>
            <pc:sldMk cId="1702688759" sldId="256"/>
            <ac:picMk id="6" creationId="{A1CC776A-804C-4DCB-8B70-B1DE8F480B1A}"/>
          </ac:picMkLst>
        </pc:picChg>
        <pc:picChg chg="add mod ord">
          <ac:chgData name="" userId="24e2a561e50170da" providerId="LiveId" clId="{B168C230-F839-4319-BF2F-C44BF74FE83C}" dt="2021-02-04T03:38:08.794" v="2170"/>
          <ac:picMkLst>
            <pc:docMk/>
            <pc:sldMk cId="1702688759" sldId="256"/>
            <ac:picMk id="8" creationId="{B56B8AA8-A292-4599-B222-B6324E80A051}"/>
          </ac:picMkLst>
        </pc:picChg>
        <pc:picChg chg="add del mod ord">
          <ac:chgData name="" userId="24e2a561e50170da" providerId="LiveId" clId="{B168C230-F839-4319-BF2F-C44BF74FE83C}" dt="2021-02-04T03:37:34.032" v="2161"/>
          <ac:picMkLst>
            <pc:docMk/>
            <pc:sldMk cId="1702688759" sldId="256"/>
            <ac:picMk id="10" creationId="{B79C5A6E-9023-44FB-9A04-8D75F777A330}"/>
          </ac:picMkLst>
        </pc:picChg>
        <pc:picChg chg="add del mod ord">
          <ac:chgData name="" userId="24e2a561e50170da" providerId="LiveId" clId="{B168C230-F839-4319-BF2F-C44BF74FE83C}" dt="2021-02-04T03:37:31.408" v="2158"/>
          <ac:picMkLst>
            <pc:docMk/>
            <pc:sldMk cId="1702688759" sldId="256"/>
            <ac:picMk id="11" creationId="{EBAE8F62-1221-456A-A961-E1643887CEA2}"/>
          </ac:picMkLst>
        </pc:picChg>
      </pc:sldChg>
      <pc:sldChg chg="modNotesTx">
        <pc:chgData name="" userId="24e2a561e50170da" providerId="LiveId" clId="{B168C230-F839-4319-BF2F-C44BF74FE83C}" dt="2021-02-04T06:14:53.935" v="2722" actId="20577"/>
        <pc:sldMkLst>
          <pc:docMk/>
          <pc:sldMk cId="430147605" sldId="259"/>
        </pc:sldMkLst>
      </pc:sldChg>
      <pc:sldChg chg="modNotesTx">
        <pc:chgData name="" userId="24e2a561e50170da" providerId="LiveId" clId="{B168C230-F839-4319-BF2F-C44BF74FE83C}" dt="2021-02-04T06:18:40.087" v="3559" actId="20577"/>
        <pc:sldMkLst>
          <pc:docMk/>
          <pc:sldMk cId="3173620974" sldId="260"/>
        </pc:sldMkLst>
      </pc:sldChg>
      <pc:sldChg chg="modNotesTx">
        <pc:chgData name="" userId="24e2a561e50170da" providerId="LiveId" clId="{B168C230-F839-4319-BF2F-C44BF74FE83C}" dt="2021-02-04T06:17:20.756" v="3171" actId="20577"/>
        <pc:sldMkLst>
          <pc:docMk/>
          <pc:sldMk cId="4136337050" sldId="261"/>
        </pc:sldMkLst>
      </pc:sldChg>
      <pc:sldChg chg="modNotesTx">
        <pc:chgData name="" userId="24e2a561e50170da" providerId="LiveId" clId="{B168C230-F839-4319-BF2F-C44BF74FE83C}" dt="2021-02-04T06:19:27.122" v="3707" actId="20577"/>
        <pc:sldMkLst>
          <pc:docMk/>
          <pc:sldMk cId="1460984087" sldId="262"/>
        </pc:sldMkLst>
      </pc:sldChg>
      <pc:sldChg chg="addSp delSp modSp modAnim modNotesTx">
        <pc:chgData name="" userId="24e2a561e50170da" providerId="LiveId" clId="{B168C230-F839-4319-BF2F-C44BF74FE83C}" dt="2021-02-04T06:30:32.857" v="5870" actId="20577"/>
        <pc:sldMkLst>
          <pc:docMk/>
          <pc:sldMk cId="2665283521" sldId="263"/>
        </pc:sldMkLst>
        <pc:spChg chg="add del mod">
          <ac:chgData name="" userId="24e2a561e50170da" providerId="LiveId" clId="{B168C230-F839-4319-BF2F-C44BF74FE83C}" dt="2021-02-04T01:24:31.671" v="242" actId="478"/>
          <ac:spMkLst>
            <pc:docMk/>
            <pc:sldMk cId="2665283521" sldId="263"/>
            <ac:spMk id="2" creationId="{D5421291-95E2-4748-9431-FC94BAE92890}"/>
          </ac:spMkLst>
        </pc:spChg>
        <pc:spChg chg="add del mod">
          <ac:chgData name="" userId="24e2a561e50170da" providerId="LiveId" clId="{B168C230-F839-4319-BF2F-C44BF74FE83C}" dt="2021-02-04T01:24:30.728" v="241" actId="478"/>
          <ac:spMkLst>
            <pc:docMk/>
            <pc:sldMk cId="2665283521" sldId="263"/>
            <ac:spMk id="18" creationId="{17A3313B-312C-46F7-96E8-BFEFB3D70E8C}"/>
          </ac:spMkLst>
        </pc:spChg>
        <pc:spChg chg="add del mod">
          <ac:chgData name="" userId="24e2a561e50170da" providerId="LiveId" clId="{B168C230-F839-4319-BF2F-C44BF74FE83C}" dt="2021-02-04T01:24:30.728" v="241" actId="478"/>
          <ac:spMkLst>
            <pc:docMk/>
            <pc:sldMk cId="2665283521" sldId="263"/>
            <ac:spMk id="19" creationId="{C7FD309B-3D99-4CC1-897B-7F70AB2CA655}"/>
          </ac:spMkLst>
        </pc:spChg>
        <pc:spChg chg="add del mod">
          <ac:chgData name="" userId="24e2a561e50170da" providerId="LiveId" clId="{B168C230-F839-4319-BF2F-C44BF74FE83C}" dt="2021-02-04T01:24:30.728" v="241" actId="478"/>
          <ac:spMkLst>
            <pc:docMk/>
            <pc:sldMk cId="2665283521" sldId="263"/>
            <ac:spMk id="20" creationId="{9B4B931D-195F-4708-90B7-0ACB7747AAD1}"/>
          </ac:spMkLst>
        </pc:spChg>
        <pc:spChg chg="add del mod">
          <ac:chgData name="" userId="24e2a561e50170da" providerId="LiveId" clId="{B168C230-F839-4319-BF2F-C44BF74FE83C}" dt="2021-02-04T01:24:30.728" v="241" actId="478"/>
          <ac:spMkLst>
            <pc:docMk/>
            <pc:sldMk cId="2665283521" sldId="263"/>
            <ac:spMk id="21" creationId="{DDF2475D-6A2A-4D61-868C-798492459037}"/>
          </ac:spMkLst>
        </pc:spChg>
        <pc:spChg chg="add del mod">
          <ac:chgData name="" userId="24e2a561e50170da" providerId="LiveId" clId="{B168C230-F839-4319-BF2F-C44BF74FE83C}" dt="2021-02-04T01:24:30.728" v="241" actId="478"/>
          <ac:spMkLst>
            <pc:docMk/>
            <pc:sldMk cId="2665283521" sldId="263"/>
            <ac:spMk id="22" creationId="{A13CDFB2-E468-4CF4-86A0-B016BA27C328}"/>
          </ac:spMkLst>
        </pc:spChg>
        <pc:spChg chg="add del mod">
          <ac:chgData name="" userId="24e2a561e50170da" providerId="LiveId" clId="{B168C230-F839-4319-BF2F-C44BF74FE83C}" dt="2021-02-04T01:24:30.728" v="241" actId="478"/>
          <ac:spMkLst>
            <pc:docMk/>
            <pc:sldMk cId="2665283521" sldId="263"/>
            <ac:spMk id="26" creationId="{9A542F36-868B-44A2-86A1-DA3A66A38D0D}"/>
          </ac:spMkLst>
        </pc:spChg>
        <pc:spChg chg="add mod">
          <ac:chgData name="" userId="24e2a561e50170da" providerId="LiveId" clId="{B168C230-F839-4319-BF2F-C44BF74FE83C}" dt="2021-02-04T01:25:10.532" v="246" actId="1076"/>
          <ac:spMkLst>
            <pc:docMk/>
            <pc:sldMk cId="2665283521" sldId="263"/>
            <ac:spMk id="29" creationId="{1E5ABAB8-8AFC-420D-A76C-6EE5C8677609}"/>
          </ac:spMkLst>
        </pc:spChg>
        <pc:spChg chg="add mod">
          <ac:chgData name="" userId="24e2a561e50170da" providerId="LiveId" clId="{B168C230-F839-4319-BF2F-C44BF74FE83C}" dt="2021-02-04T01:25:10.532" v="246" actId="1076"/>
          <ac:spMkLst>
            <pc:docMk/>
            <pc:sldMk cId="2665283521" sldId="263"/>
            <ac:spMk id="32" creationId="{B0B18EF6-A24D-4E6D-BB4B-AEBC6F4EB389}"/>
          </ac:spMkLst>
        </pc:spChg>
        <pc:spChg chg="add mod">
          <ac:chgData name="" userId="24e2a561e50170da" providerId="LiveId" clId="{B168C230-F839-4319-BF2F-C44BF74FE83C}" dt="2021-02-04T01:25:10.532" v="246" actId="1076"/>
          <ac:spMkLst>
            <pc:docMk/>
            <pc:sldMk cId="2665283521" sldId="263"/>
            <ac:spMk id="33" creationId="{987F7021-F03D-4359-8A88-8E8F71CF7CA2}"/>
          </ac:spMkLst>
        </pc:spChg>
        <pc:spChg chg="add mod">
          <ac:chgData name="" userId="24e2a561e50170da" providerId="LiveId" clId="{B168C230-F839-4319-BF2F-C44BF74FE83C}" dt="2021-02-04T01:25:10.532" v="246" actId="1076"/>
          <ac:spMkLst>
            <pc:docMk/>
            <pc:sldMk cId="2665283521" sldId="263"/>
            <ac:spMk id="34" creationId="{1E5566A9-D634-4413-BF0E-FA43360CCAE4}"/>
          </ac:spMkLst>
        </pc:spChg>
        <pc:spChg chg="add mod">
          <ac:chgData name="" userId="24e2a561e50170da" providerId="LiveId" clId="{B168C230-F839-4319-BF2F-C44BF74FE83C}" dt="2021-02-04T01:25:10.532" v="246" actId="1076"/>
          <ac:spMkLst>
            <pc:docMk/>
            <pc:sldMk cId="2665283521" sldId="263"/>
            <ac:spMk id="35" creationId="{7B2DE499-FD27-4AD6-B325-3868FE8A45AA}"/>
          </ac:spMkLst>
        </pc:spChg>
        <pc:spChg chg="add mod">
          <ac:chgData name="" userId="24e2a561e50170da" providerId="LiveId" clId="{B168C230-F839-4319-BF2F-C44BF74FE83C}" dt="2021-02-04T01:25:10.532" v="246" actId="1076"/>
          <ac:spMkLst>
            <pc:docMk/>
            <pc:sldMk cId="2665283521" sldId="263"/>
            <ac:spMk id="36" creationId="{46F9DE1D-20DD-4E5B-A79C-E81933510EF0}"/>
          </ac:spMkLst>
        </pc:spChg>
        <pc:spChg chg="add mod">
          <ac:chgData name="" userId="24e2a561e50170da" providerId="LiveId" clId="{B168C230-F839-4319-BF2F-C44BF74FE83C}" dt="2021-02-04T01:25:10.532" v="246" actId="1076"/>
          <ac:spMkLst>
            <pc:docMk/>
            <pc:sldMk cId="2665283521" sldId="263"/>
            <ac:spMk id="37" creationId="{FB14C31E-B5C7-43D6-B564-09F282E9A7D3}"/>
          </ac:spMkLst>
        </pc:spChg>
        <pc:picChg chg="add mod ord">
          <ac:chgData name="" userId="24e2a561e50170da" providerId="LiveId" clId="{B168C230-F839-4319-BF2F-C44BF74FE83C}" dt="2021-02-04T01:22:41.935" v="212" actId="1076"/>
          <ac:picMkLst>
            <pc:docMk/>
            <pc:sldMk cId="2665283521" sldId="263"/>
            <ac:picMk id="16" creationId="{AC77B4C4-C51F-4A54-94C7-1AA9009F5D2D}"/>
          </ac:picMkLst>
        </pc:picChg>
      </pc:sldChg>
      <pc:sldChg chg="modSp modNotesTx">
        <pc:chgData name="" userId="24e2a561e50170da" providerId="LiveId" clId="{B168C230-F839-4319-BF2F-C44BF74FE83C}" dt="2021-02-04T06:33:24.814" v="6562" actId="20577"/>
        <pc:sldMkLst>
          <pc:docMk/>
          <pc:sldMk cId="2843791414" sldId="264"/>
        </pc:sldMkLst>
        <pc:spChg chg="mod">
          <ac:chgData name="" userId="24e2a561e50170da" providerId="LiveId" clId="{B168C230-F839-4319-BF2F-C44BF74FE83C}" dt="2021-02-04T01:11:18.931" v="21"/>
          <ac:spMkLst>
            <pc:docMk/>
            <pc:sldMk cId="2843791414" sldId="264"/>
            <ac:spMk id="25" creationId="{F640C9D3-3620-4B0D-8240-A63199DF89BF}"/>
          </ac:spMkLst>
        </pc:spChg>
        <pc:spChg chg="mod">
          <ac:chgData name="" userId="24e2a561e50170da" providerId="LiveId" clId="{B168C230-F839-4319-BF2F-C44BF74FE83C}" dt="2021-02-04T01:10:56.544" v="0" actId="1076"/>
          <ac:spMkLst>
            <pc:docMk/>
            <pc:sldMk cId="2843791414" sldId="264"/>
            <ac:spMk id="27" creationId="{EA16DE5F-30C1-43F1-A75F-E444B73B4963}"/>
          </ac:spMkLst>
        </pc:spChg>
      </pc:sldChg>
      <pc:sldChg chg="addSp delSp modSp modAnim modNotesTx">
        <pc:chgData name="" userId="24e2a561e50170da" providerId="LiveId" clId="{B168C230-F839-4319-BF2F-C44BF74FE83C}" dt="2021-02-04T06:33:58.679" v="6694" actId="20577"/>
        <pc:sldMkLst>
          <pc:docMk/>
          <pc:sldMk cId="3849910010" sldId="265"/>
        </pc:sldMkLst>
        <pc:spChg chg="add del mod">
          <ac:chgData name="" userId="24e2a561e50170da" providerId="LiveId" clId="{B168C230-F839-4319-BF2F-C44BF74FE83C}" dt="2021-02-04T01:11:55.705" v="26" actId="478"/>
          <ac:spMkLst>
            <pc:docMk/>
            <pc:sldMk cId="3849910010" sldId="265"/>
            <ac:spMk id="3" creationId="{FAFA6327-6ADB-423A-B2DE-ADC4EC6B3A0B}"/>
          </ac:spMkLst>
        </pc:spChg>
        <pc:spChg chg="add mod ord">
          <ac:chgData name="" userId="24e2a561e50170da" providerId="LiveId" clId="{B168C230-F839-4319-BF2F-C44BF74FE83C}" dt="2021-02-04T01:13:50.094" v="39" actId="1076"/>
          <ac:spMkLst>
            <pc:docMk/>
            <pc:sldMk cId="3849910010" sldId="265"/>
            <ac:spMk id="4" creationId="{5BB1E5AA-D472-4E54-82AA-4DAD1E305E0F}"/>
          </ac:spMkLst>
        </pc:spChg>
        <pc:spChg chg="add mod topLvl">
          <ac:chgData name="" userId="24e2a561e50170da" providerId="LiveId" clId="{B168C230-F839-4319-BF2F-C44BF74FE83C}" dt="2021-02-04T01:19:40.264" v="170" actId="164"/>
          <ac:spMkLst>
            <pc:docMk/>
            <pc:sldMk cId="3849910010" sldId="265"/>
            <ac:spMk id="5" creationId="{6196D591-E114-461D-9543-FDAF9C1CB7AB}"/>
          </ac:spMkLst>
        </pc:spChg>
        <pc:spChg chg="del">
          <ac:chgData name="" userId="24e2a561e50170da" providerId="LiveId" clId="{B168C230-F839-4319-BF2F-C44BF74FE83C}" dt="2021-02-04T01:11:52.391" v="24" actId="478"/>
          <ac:spMkLst>
            <pc:docMk/>
            <pc:sldMk cId="3849910010" sldId="265"/>
            <ac:spMk id="6" creationId="{23042EAE-CBB0-4065-A00D-B3EE7638CC06}"/>
          </ac:spMkLst>
        </pc:spChg>
        <pc:spChg chg="add mod">
          <ac:chgData name="" userId="24e2a561e50170da" providerId="LiveId" clId="{B168C230-F839-4319-BF2F-C44BF74FE83C}" dt="2021-02-04T01:13:50.094" v="39" actId="1076"/>
          <ac:spMkLst>
            <pc:docMk/>
            <pc:sldMk cId="3849910010" sldId="265"/>
            <ac:spMk id="7" creationId="{02386CF0-4B4C-4C28-AD6F-A312F503D501}"/>
          </ac:spMkLst>
        </pc:spChg>
        <pc:spChg chg="add del mod">
          <ac:chgData name="" userId="24e2a561e50170da" providerId="LiveId" clId="{B168C230-F839-4319-BF2F-C44BF74FE83C}" dt="2021-02-04T01:13:51.966" v="41" actId="478"/>
          <ac:spMkLst>
            <pc:docMk/>
            <pc:sldMk cId="3849910010" sldId="265"/>
            <ac:spMk id="8" creationId="{B1C51CB4-6540-4992-A339-22E799169B04}"/>
          </ac:spMkLst>
        </pc:spChg>
        <pc:spChg chg="add del mod">
          <ac:chgData name="" userId="24e2a561e50170da" providerId="LiveId" clId="{B168C230-F839-4319-BF2F-C44BF74FE83C}" dt="2021-02-04T01:13:51.495" v="40" actId="478"/>
          <ac:spMkLst>
            <pc:docMk/>
            <pc:sldMk cId="3849910010" sldId="265"/>
            <ac:spMk id="9" creationId="{FA80A95A-59DB-4953-811A-07901BAF2CFD}"/>
          </ac:spMkLst>
        </pc:spChg>
        <pc:spChg chg="add">
          <ac:chgData name="" userId="24e2a561e50170da" providerId="LiveId" clId="{B168C230-F839-4319-BF2F-C44BF74FE83C}" dt="2021-02-04T01:11:52.559" v="25"/>
          <ac:spMkLst>
            <pc:docMk/>
            <pc:sldMk cId="3849910010" sldId="265"/>
            <ac:spMk id="13" creationId="{C671663B-4B61-4482-A614-A1777D8E7D9A}"/>
          </ac:spMkLst>
        </pc:spChg>
        <pc:spChg chg="add mod">
          <ac:chgData name="" userId="24e2a561e50170da" providerId="LiveId" clId="{B168C230-F839-4319-BF2F-C44BF74FE83C}" dt="2021-02-04T01:13:50.094" v="39" actId="1076"/>
          <ac:spMkLst>
            <pc:docMk/>
            <pc:sldMk cId="3849910010" sldId="265"/>
            <ac:spMk id="14" creationId="{BA35840B-CA42-4009-B825-41E743506C87}"/>
          </ac:spMkLst>
        </pc:spChg>
        <pc:spChg chg="add mod">
          <ac:chgData name="" userId="24e2a561e50170da" providerId="LiveId" clId="{B168C230-F839-4319-BF2F-C44BF74FE83C}" dt="2021-02-04T01:13:50.094" v="39" actId="1076"/>
          <ac:spMkLst>
            <pc:docMk/>
            <pc:sldMk cId="3849910010" sldId="265"/>
            <ac:spMk id="15" creationId="{AA35A2C8-AFE7-47C0-AB9A-D03E7B79D603}"/>
          </ac:spMkLst>
        </pc:spChg>
        <pc:spChg chg="add mod">
          <ac:chgData name="" userId="24e2a561e50170da" providerId="LiveId" clId="{B168C230-F839-4319-BF2F-C44BF74FE83C}" dt="2021-02-04T01:14:45.635" v="66" actId="1076"/>
          <ac:spMkLst>
            <pc:docMk/>
            <pc:sldMk cId="3849910010" sldId="265"/>
            <ac:spMk id="16" creationId="{11D52266-EDB9-4734-A0B0-E163AAD324F9}"/>
          </ac:spMkLst>
        </pc:spChg>
        <pc:spChg chg="add mod topLvl">
          <ac:chgData name="" userId="24e2a561e50170da" providerId="LiveId" clId="{B168C230-F839-4319-BF2F-C44BF74FE83C}" dt="2021-02-04T01:19:40.264" v="170" actId="164"/>
          <ac:spMkLst>
            <pc:docMk/>
            <pc:sldMk cId="3849910010" sldId="265"/>
            <ac:spMk id="18" creationId="{255875C4-A273-4062-BBD1-FE3D9294E857}"/>
          </ac:spMkLst>
        </pc:spChg>
        <pc:spChg chg="add mod topLvl">
          <ac:chgData name="" userId="24e2a561e50170da" providerId="LiveId" clId="{B168C230-F839-4319-BF2F-C44BF74FE83C}" dt="2021-02-04T01:19:40.264" v="170" actId="164"/>
          <ac:spMkLst>
            <pc:docMk/>
            <pc:sldMk cId="3849910010" sldId="265"/>
            <ac:spMk id="19" creationId="{24F740F9-8764-48AD-A466-6D8CB03D3BD2}"/>
          </ac:spMkLst>
        </pc:spChg>
        <pc:spChg chg="add mod topLvl">
          <ac:chgData name="" userId="24e2a561e50170da" providerId="LiveId" clId="{B168C230-F839-4319-BF2F-C44BF74FE83C}" dt="2021-02-04T01:19:40.264" v="170" actId="164"/>
          <ac:spMkLst>
            <pc:docMk/>
            <pc:sldMk cId="3849910010" sldId="265"/>
            <ac:spMk id="20" creationId="{91F93BF5-3580-4279-ABE8-0C2CBD7216B2}"/>
          </ac:spMkLst>
        </pc:spChg>
        <pc:spChg chg="add mod topLvl">
          <ac:chgData name="" userId="24e2a561e50170da" providerId="LiveId" clId="{B168C230-F839-4319-BF2F-C44BF74FE83C}" dt="2021-02-04T01:19:40.264" v="170" actId="164"/>
          <ac:spMkLst>
            <pc:docMk/>
            <pc:sldMk cId="3849910010" sldId="265"/>
            <ac:spMk id="21" creationId="{CB282052-F833-4C78-BA6D-9C35D5435004}"/>
          </ac:spMkLst>
        </pc:spChg>
        <pc:spChg chg="add del">
          <ac:chgData name="" userId="24e2a561e50170da" providerId="LiveId" clId="{B168C230-F839-4319-BF2F-C44BF74FE83C}" dt="2021-02-04T01:19:16.130" v="166"/>
          <ac:spMkLst>
            <pc:docMk/>
            <pc:sldMk cId="3849910010" sldId="265"/>
            <ac:spMk id="23" creationId="{0B6BE1E8-C8F0-4436-8DA8-B87419E517AC}"/>
          </ac:spMkLst>
        </pc:spChg>
        <pc:spChg chg="add mod">
          <ac:chgData name="" userId="24e2a561e50170da" providerId="LiveId" clId="{B168C230-F839-4319-BF2F-C44BF74FE83C}" dt="2021-02-04T01:20:19.436" v="174" actId="208"/>
          <ac:spMkLst>
            <pc:docMk/>
            <pc:sldMk cId="3849910010" sldId="265"/>
            <ac:spMk id="24" creationId="{40FB420C-6F3C-431A-BC46-5C472136F023}"/>
          </ac:spMkLst>
        </pc:spChg>
        <pc:spChg chg="add mod">
          <ac:chgData name="" userId="24e2a561e50170da" providerId="LiveId" clId="{B168C230-F839-4319-BF2F-C44BF74FE83C}" dt="2021-02-04T01:21:32.977" v="206" actId="1076"/>
          <ac:spMkLst>
            <pc:docMk/>
            <pc:sldMk cId="3849910010" sldId="265"/>
            <ac:spMk id="27" creationId="{8075F004-43BC-4FBF-9FF5-796C565D45B8}"/>
          </ac:spMkLst>
        </pc:spChg>
        <pc:grpChg chg="add del mod">
          <ac:chgData name="" userId="24e2a561e50170da" providerId="LiveId" clId="{B168C230-F839-4319-BF2F-C44BF74FE83C}" dt="2021-02-04T01:19:32.984" v="167" actId="165"/>
          <ac:grpSpMkLst>
            <pc:docMk/>
            <pc:sldMk cId="3849910010" sldId="265"/>
            <ac:grpSpMk id="22" creationId="{9410B67A-E3AD-45AF-8F9E-810D49361387}"/>
          </ac:grpSpMkLst>
        </pc:grpChg>
        <pc:grpChg chg="add mod">
          <ac:chgData name="" userId="24e2a561e50170da" providerId="LiveId" clId="{B168C230-F839-4319-BF2F-C44BF74FE83C}" dt="2021-02-04T02:53:23.939" v="1056" actId="1076"/>
          <ac:grpSpMkLst>
            <pc:docMk/>
            <pc:sldMk cId="3849910010" sldId="265"/>
            <ac:grpSpMk id="25" creationId="{9219A83B-D8C4-4EC1-8905-76BF90A34041}"/>
          </ac:grpSpMkLst>
        </pc:grpChg>
        <pc:picChg chg="add mod">
          <ac:chgData name="" userId="24e2a561e50170da" providerId="LiveId" clId="{B168C230-F839-4319-BF2F-C44BF74FE83C}" dt="2021-02-04T01:15:20.433" v="68" actId="1076"/>
          <ac:picMkLst>
            <pc:docMk/>
            <pc:sldMk cId="3849910010" sldId="265"/>
            <ac:picMk id="17" creationId="{1AB8E5F9-9585-418B-ADCA-884A63704DE0}"/>
          </ac:picMkLst>
        </pc:picChg>
        <pc:picChg chg="add mod">
          <ac:chgData name="" userId="24e2a561e50170da" providerId="LiveId" clId="{B168C230-F839-4319-BF2F-C44BF74FE83C}" dt="2021-02-04T01:20:30.573" v="176" actId="1076"/>
          <ac:picMkLst>
            <pc:docMk/>
            <pc:sldMk cId="3849910010" sldId="265"/>
            <ac:picMk id="26" creationId="{29F90ED2-10DB-4A20-9EFF-FC2E910FE2FD}"/>
          </ac:picMkLst>
        </pc:picChg>
      </pc:sldChg>
      <pc:sldChg chg="modSp modNotesTx">
        <pc:chgData name="" userId="24e2a561e50170da" providerId="LiveId" clId="{B168C230-F839-4319-BF2F-C44BF74FE83C}" dt="2021-02-04T06:16:54.515" v="3046" actId="20577"/>
        <pc:sldMkLst>
          <pc:docMk/>
          <pc:sldMk cId="2346470025" sldId="266"/>
        </pc:sldMkLst>
        <pc:spChg chg="mod">
          <ac:chgData name="" userId="24e2a561e50170da" providerId="LiveId" clId="{B168C230-F839-4319-BF2F-C44BF74FE83C}" dt="2021-02-04T01:54:43.122" v="378" actId="1076"/>
          <ac:spMkLst>
            <pc:docMk/>
            <pc:sldMk cId="2346470025" sldId="266"/>
            <ac:spMk id="9" creationId="{03B6DC01-F380-480C-903D-E5E0BA5211E3}"/>
          </ac:spMkLst>
        </pc:spChg>
        <pc:spChg chg="mod">
          <ac:chgData name="" userId="24e2a561e50170da" providerId="LiveId" clId="{B168C230-F839-4319-BF2F-C44BF74FE83C}" dt="2021-02-04T01:54:54.897" v="384" actId="1076"/>
          <ac:spMkLst>
            <pc:docMk/>
            <pc:sldMk cId="2346470025" sldId="266"/>
            <ac:spMk id="26" creationId="{813E6C2C-4DD4-4964-A641-3518AA119357}"/>
          </ac:spMkLst>
        </pc:spChg>
      </pc:sldChg>
      <pc:sldChg chg="addSp modSp modAnim modNotesTx">
        <pc:chgData name="" userId="24e2a561e50170da" providerId="LiveId" clId="{B168C230-F839-4319-BF2F-C44BF74FE83C}" dt="2021-02-04T06:16:11.910" v="2933" actId="20577"/>
        <pc:sldMkLst>
          <pc:docMk/>
          <pc:sldMk cId="2076089152" sldId="267"/>
        </pc:sldMkLst>
        <pc:spChg chg="add mod">
          <ac:chgData name="" userId="24e2a561e50170da" providerId="LiveId" clId="{B168C230-F839-4319-BF2F-C44BF74FE83C}" dt="2021-02-04T01:54:19.869" v="370" actId="164"/>
          <ac:spMkLst>
            <pc:docMk/>
            <pc:sldMk cId="2076089152" sldId="267"/>
            <ac:spMk id="26" creationId="{62631AAE-8937-407D-9B56-334B8405055C}"/>
          </ac:spMkLst>
        </pc:spChg>
        <pc:spChg chg="add mod">
          <ac:chgData name="" userId="24e2a561e50170da" providerId="LiveId" clId="{B168C230-F839-4319-BF2F-C44BF74FE83C}" dt="2021-02-04T01:54:07.949" v="367" actId="571"/>
          <ac:spMkLst>
            <pc:docMk/>
            <pc:sldMk cId="2076089152" sldId="267"/>
            <ac:spMk id="31" creationId="{418AB6CC-EE26-4AE1-BFE8-01C42FE1EF2E}"/>
          </ac:spMkLst>
        </pc:spChg>
        <pc:spChg chg="add mod">
          <ac:chgData name="" userId="24e2a561e50170da" providerId="LiveId" clId="{B168C230-F839-4319-BF2F-C44BF74FE83C}" dt="2021-02-04T01:54:14.111" v="369" actId="571"/>
          <ac:spMkLst>
            <pc:docMk/>
            <pc:sldMk cId="2076089152" sldId="267"/>
            <ac:spMk id="33" creationId="{E1E6293F-520D-42FF-AB96-120178FC9F70}"/>
          </ac:spMkLst>
        </pc:spChg>
        <pc:grpChg chg="add mod">
          <ac:chgData name="" userId="24e2a561e50170da" providerId="LiveId" clId="{B168C230-F839-4319-BF2F-C44BF74FE83C}" dt="2021-02-04T01:54:19.869" v="370" actId="164"/>
          <ac:grpSpMkLst>
            <pc:docMk/>
            <pc:sldMk cId="2076089152" sldId="267"/>
            <ac:grpSpMk id="4" creationId="{D89840BF-8179-47B1-A098-C5217C98DAE1}"/>
          </ac:grpSpMkLst>
        </pc:grpChg>
        <pc:picChg chg="add mod">
          <ac:chgData name="" userId="24e2a561e50170da" providerId="LiveId" clId="{B168C230-F839-4319-BF2F-C44BF74FE83C}" dt="2021-02-04T01:54:19.869" v="370" actId="164"/>
          <ac:picMkLst>
            <pc:docMk/>
            <pc:sldMk cId="2076089152" sldId="267"/>
            <ac:picMk id="3" creationId="{5C819E0D-F407-4651-9A03-851C0A118271}"/>
          </ac:picMkLst>
        </pc:picChg>
        <pc:picChg chg="add mod">
          <ac:chgData name="" userId="24e2a561e50170da" providerId="LiveId" clId="{B168C230-F839-4319-BF2F-C44BF74FE83C}" dt="2021-02-04T01:54:07.949" v="367" actId="571"/>
          <ac:picMkLst>
            <pc:docMk/>
            <pc:sldMk cId="2076089152" sldId="267"/>
            <ac:picMk id="30" creationId="{511C2E32-2087-4A64-868D-E705E4EAD0A8}"/>
          </ac:picMkLst>
        </pc:picChg>
        <pc:picChg chg="add mod">
          <ac:chgData name="" userId="24e2a561e50170da" providerId="LiveId" clId="{B168C230-F839-4319-BF2F-C44BF74FE83C}" dt="2021-02-04T01:54:14.111" v="369" actId="571"/>
          <ac:picMkLst>
            <pc:docMk/>
            <pc:sldMk cId="2076089152" sldId="267"/>
            <ac:picMk id="32" creationId="{F9E691B5-ADB0-4622-A419-58E66ACEC17A}"/>
          </ac:picMkLst>
        </pc:picChg>
      </pc:sldChg>
      <pc:sldChg chg="modNotesTx">
        <pc:chgData name="" userId="24e2a561e50170da" providerId="LiveId" clId="{B168C230-F839-4319-BF2F-C44BF74FE83C}" dt="2021-02-04T06:17:38.315" v="3262" actId="20577"/>
        <pc:sldMkLst>
          <pc:docMk/>
          <pc:sldMk cId="665775940" sldId="268"/>
        </pc:sldMkLst>
      </pc:sldChg>
      <pc:sldChg chg="modNotesTx">
        <pc:chgData name="" userId="24e2a561e50170da" providerId="LiveId" clId="{B168C230-F839-4319-BF2F-C44BF74FE83C}" dt="2021-02-04T06:18:06.074" v="3387" actId="20577"/>
        <pc:sldMkLst>
          <pc:docMk/>
          <pc:sldMk cId="842022553" sldId="269"/>
        </pc:sldMkLst>
      </pc:sldChg>
      <pc:sldChg chg="modNotesTx">
        <pc:chgData name="" userId="24e2a561e50170da" providerId="LiveId" clId="{B168C230-F839-4319-BF2F-C44BF74FE83C}" dt="2021-02-04T06:20:01.002" v="3875" actId="20577"/>
        <pc:sldMkLst>
          <pc:docMk/>
          <pc:sldMk cId="3821089251" sldId="270"/>
        </pc:sldMkLst>
      </pc:sldChg>
      <pc:sldChg chg="addSp modSp modAnim modNotesTx">
        <pc:chgData name="" userId="24e2a561e50170da" providerId="LiveId" clId="{B168C230-F839-4319-BF2F-C44BF74FE83C}" dt="2021-02-04T06:21:02.371" v="4129" actId="20577"/>
        <pc:sldMkLst>
          <pc:docMk/>
          <pc:sldMk cId="3532672283" sldId="271"/>
        </pc:sldMkLst>
        <pc:spChg chg="add">
          <ac:chgData name="" userId="24e2a561e50170da" providerId="LiveId" clId="{B168C230-F839-4319-BF2F-C44BF74FE83C}" dt="2021-02-04T01:25:51.652" v="253"/>
          <ac:spMkLst>
            <pc:docMk/>
            <pc:sldMk cId="3532672283" sldId="271"/>
            <ac:spMk id="19" creationId="{12DF5D6E-3688-4EF1-8931-B21BEEBFF65C}"/>
          </ac:spMkLst>
        </pc:spChg>
        <pc:spChg chg="add">
          <ac:chgData name="" userId="24e2a561e50170da" providerId="LiveId" clId="{B168C230-F839-4319-BF2F-C44BF74FE83C}" dt="2021-02-04T01:25:51.652" v="253"/>
          <ac:spMkLst>
            <pc:docMk/>
            <pc:sldMk cId="3532672283" sldId="271"/>
            <ac:spMk id="20" creationId="{527CE88C-3C8F-4452-BE6E-E3699260A2A3}"/>
          </ac:spMkLst>
        </pc:spChg>
        <pc:spChg chg="add">
          <ac:chgData name="" userId="24e2a561e50170da" providerId="LiveId" clId="{B168C230-F839-4319-BF2F-C44BF74FE83C}" dt="2021-02-04T01:25:51.652" v="253"/>
          <ac:spMkLst>
            <pc:docMk/>
            <pc:sldMk cId="3532672283" sldId="271"/>
            <ac:spMk id="21" creationId="{30D00E57-D92C-4953-A840-9983E47991A4}"/>
          </ac:spMkLst>
        </pc:spChg>
        <pc:spChg chg="add">
          <ac:chgData name="" userId="24e2a561e50170da" providerId="LiveId" clId="{B168C230-F839-4319-BF2F-C44BF74FE83C}" dt="2021-02-04T01:25:51.652" v="253"/>
          <ac:spMkLst>
            <pc:docMk/>
            <pc:sldMk cId="3532672283" sldId="271"/>
            <ac:spMk id="22" creationId="{6EE51FE4-BFCA-4290-9096-55BCC0167E95}"/>
          </ac:spMkLst>
        </pc:spChg>
        <pc:spChg chg="add">
          <ac:chgData name="" userId="24e2a561e50170da" providerId="LiveId" clId="{B168C230-F839-4319-BF2F-C44BF74FE83C}" dt="2021-02-04T01:25:51.652" v="253"/>
          <ac:spMkLst>
            <pc:docMk/>
            <pc:sldMk cId="3532672283" sldId="271"/>
            <ac:spMk id="28" creationId="{CAFA5716-27FD-4CA6-B6E7-2CB46601F593}"/>
          </ac:spMkLst>
        </pc:spChg>
        <pc:spChg chg="add">
          <ac:chgData name="" userId="24e2a561e50170da" providerId="LiveId" clId="{B168C230-F839-4319-BF2F-C44BF74FE83C}" dt="2021-02-04T01:25:51.652" v="253"/>
          <ac:spMkLst>
            <pc:docMk/>
            <pc:sldMk cId="3532672283" sldId="271"/>
            <ac:spMk id="35" creationId="{35A3B0DD-516A-4548-A9AD-E8986738FEBE}"/>
          </ac:spMkLst>
        </pc:spChg>
        <pc:spChg chg="add">
          <ac:chgData name="" userId="24e2a561e50170da" providerId="LiveId" clId="{B168C230-F839-4319-BF2F-C44BF74FE83C}" dt="2021-02-04T01:25:51.652" v="253"/>
          <ac:spMkLst>
            <pc:docMk/>
            <pc:sldMk cId="3532672283" sldId="271"/>
            <ac:spMk id="36" creationId="{0DE9766F-BE54-4BF9-B24B-024C4A42CFDE}"/>
          </ac:spMkLst>
        </pc:spChg>
        <pc:picChg chg="add ord">
          <ac:chgData name="" userId="24e2a561e50170da" providerId="LiveId" clId="{B168C230-F839-4319-BF2F-C44BF74FE83C}" dt="2021-02-04T01:25:58.784" v="254" actId="167"/>
          <ac:picMkLst>
            <pc:docMk/>
            <pc:sldMk cId="3532672283" sldId="271"/>
            <ac:picMk id="18" creationId="{C89B2DE6-81C7-4A41-9360-2E9BF247EAD8}"/>
          </ac:picMkLst>
        </pc:picChg>
      </pc:sldChg>
      <pc:sldChg chg="addSp modSp modNotesTx">
        <pc:chgData name="" userId="24e2a561e50170da" providerId="LiveId" clId="{B168C230-F839-4319-BF2F-C44BF74FE83C}" dt="2021-02-04T06:21:34.108" v="4272" actId="5793"/>
        <pc:sldMkLst>
          <pc:docMk/>
          <pc:sldMk cId="1527392320" sldId="272"/>
        </pc:sldMkLst>
        <pc:spChg chg="add">
          <ac:chgData name="" userId="24e2a561e50170da" providerId="LiveId" clId="{B168C230-F839-4319-BF2F-C44BF74FE83C}" dt="2021-02-04T01:27:35.239" v="265"/>
          <ac:spMkLst>
            <pc:docMk/>
            <pc:sldMk cId="1527392320" sldId="272"/>
            <ac:spMk id="19" creationId="{79F0E28F-6FA7-4311-AA4F-27F9829FE7F0}"/>
          </ac:spMkLst>
        </pc:spChg>
        <pc:spChg chg="add">
          <ac:chgData name="" userId="24e2a561e50170da" providerId="LiveId" clId="{B168C230-F839-4319-BF2F-C44BF74FE83C}" dt="2021-02-04T01:27:35.239" v="265"/>
          <ac:spMkLst>
            <pc:docMk/>
            <pc:sldMk cId="1527392320" sldId="272"/>
            <ac:spMk id="20" creationId="{F3299B7A-8E42-48F8-B2B5-A38A4413B16C}"/>
          </ac:spMkLst>
        </pc:spChg>
        <pc:spChg chg="add">
          <ac:chgData name="" userId="24e2a561e50170da" providerId="LiveId" clId="{B168C230-F839-4319-BF2F-C44BF74FE83C}" dt="2021-02-04T01:27:35.239" v="265"/>
          <ac:spMkLst>
            <pc:docMk/>
            <pc:sldMk cId="1527392320" sldId="272"/>
            <ac:spMk id="21" creationId="{9BEA9366-9994-4935-AB5C-265B83638047}"/>
          </ac:spMkLst>
        </pc:spChg>
        <pc:spChg chg="add">
          <ac:chgData name="" userId="24e2a561e50170da" providerId="LiveId" clId="{B168C230-F839-4319-BF2F-C44BF74FE83C}" dt="2021-02-04T01:27:35.239" v="265"/>
          <ac:spMkLst>
            <pc:docMk/>
            <pc:sldMk cId="1527392320" sldId="272"/>
            <ac:spMk id="22" creationId="{9F6DD5EA-3427-4173-9DB1-473CDAC92295}"/>
          </ac:spMkLst>
        </pc:spChg>
        <pc:picChg chg="add ord">
          <ac:chgData name="" userId="24e2a561e50170da" providerId="LiveId" clId="{B168C230-F839-4319-BF2F-C44BF74FE83C}" dt="2021-02-04T01:27:40.715" v="266" actId="167"/>
          <ac:picMkLst>
            <pc:docMk/>
            <pc:sldMk cId="1527392320" sldId="272"/>
            <ac:picMk id="18" creationId="{A2EE49A0-4B7C-46FD-980A-B785C66064C7}"/>
          </ac:picMkLst>
        </pc:picChg>
      </pc:sldChg>
      <pc:sldChg chg="addSp modSp modAnim">
        <pc:chgData name="" userId="24e2a561e50170da" providerId="LiveId" clId="{B168C230-F839-4319-BF2F-C44BF74FE83C}" dt="2021-02-04T01:27:21.882" v="264" actId="167"/>
        <pc:sldMkLst>
          <pc:docMk/>
          <pc:sldMk cId="611430417" sldId="273"/>
        </pc:sldMkLst>
        <pc:spChg chg="add">
          <ac:chgData name="" userId="24e2a561e50170da" providerId="LiveId" clId="{B168C230-F839-4319-BF2F-C44BF74FE83C}" dt="2021-02-04T01:26:30.639" v="257"/>
          <ac:spMkLst>
            <pc:docMk/>
            <pc:sldMk cId="611430417" sldId="273"/>
            <ac:spMk id="19" creationId="{A8E8B9BC-8324-40AF-BEE7-2FECB119F876}"/>
          </ac:spMkLst>
        </pc:spChg>
        <pc:spChg chg="add">
          <ac:chgData name="" userId="24e2a561e50170da" providerId="LiveId" clId="{B168C230-F839-4319-BF2F-C44BF74FE83C}" dt="2021-02-04T01:26:30.639" v="257"/>
          <ac:spMkLst>
            <pc:docMk/>
            <pc:sldMk cId="611430417" sldId="273"/>
            <ac:spMk id="20" creationId="{D57002C9-FA6A-4BAA-BB8E-76D16EBBD81F}"/>
          </ac:spMkLst>
        </pc:spChg>
        <pc:spChg chg="add">
          <ac:chgData name="" userId="24e2a561e50170da" providerId="LiveId" clId="{B168C230-F839-4319-BF2F-C44BF74FE83C}" dt="2021-02-04T01:26:30.639" v="257"/>
          <ac:spMkLst>
            <pc:docMk/>
            <pc:sldMk cId="611430417" sldId="273"/>
            <ac:spMk id="21" creationId="{ED49C2CE-E7B6-42FF-93AF-C4088C37286A}"/>
          </ac:spMkLst>
        </pc:spChg>
        <pc:spChg chg="add">
          <ac:chgData name="" userId="24e2a561e50170da" providerId="LiveId" clId="{B168C230-F839-4319-BF2F-C44BF74FE83C}" dt="2021-02-04T01:26:30.639" v="257"/>
          <ac:spMkLst>
            <pc:docMk/>
            <pc:sldMk cId="611430417" sldId="273"/>
            <ac:spMk id="22" creationId="{2EA996E1-416F-4568-BFC0-01831EDC3D96}"/>
          </ac:spMkLst>
        </pc:spChg>
        <pc:spChg chg="add">
          <ac:chgData name="" userId="24e2a561e50170da" providerId="LiveId" clId="{B168C230-F839-4319-BF2F-C44BF74FE83C}" dt="2021-02-04T01:26:30.639" v="257"/>
          <ac:spMkLst>
            <pc:docMk/>
            <pc:sldMk cId="611430417" sldId="273"/>
            <ac:spMk id="23" creationId="{BE642881-B707-4E7A-811D-C43ADDD3351C}"/>
          </ac:spMkLst>
        </pc:spChg>
        <pc:spChg chg="add">
          <ac:chgData name="" userId="24e2a561e50170da" providerId="LiveId" clId="{B168C230-F839-4319-BF2F-C44BF74FE83C}" dt="2021-02-04T01:26:30.639" v="257"/>
          <ac:spMkLst>
            <pc:docMk/>
            <pc:sldMk cId="611430417" sldId="273"/>
            <ac:spMk id="24" creationId="{95EC5237-E729-41A3-9D5C-A20A364BE2F7}"/>
          </ac:spMkLst>
        </pc:spChg>
        <pc:picChg chg="add ord">
          <ac:chgData name="" userId="24e2a561e50170da" providerId="LiveId" clId="{B168C230-F839-4319-BF2F-C44BF74FE83C}" dt="2021-02-04T01:27:21.882" v="264" actId="167"/>
          <ac:picMkLst>
            <pc:docMk/>
            <pc:sldMk cId="611430417" sldId="273"/>
            <ac:picMk id="18" creationId="{1C2E7CB6-05EA-42EA-8C65-B6C719D2E493}"/>
          </ac:picMkLst>
        </pc:picChg>
      </pc:sldChg>
      <pc:sldChg chg="addSp modSp modAnim">
        <pc:chgData name="" userId="24e2a561e50170da" providerId="LiveId" clId="{B168C230-F839-4319-BF2F-C44BF74FE83C}" dt="2021-02-04T01:27:17.976" v="263" actId="167"/>
        <pc:sldMkLst>
          <pc:docMk/>
          <pc:sldMk cId="2023024476" sldId="274"/>
        </pc:sldMkLst>
        <pc:spChg chg="add">
          <ac:chgData name="" userId="24e2a561e50170da" providerId="LiveId" clId="{B168C230-F839-4319-BF2F-C44BF74FE83C}" dt="2021-02-04T01:26:50" v="260"/>
          <ac:spMkLst>
            <pc:docMk/>
            <pc:sldMk cId="2023024476" sldId="274"/>
            <ac:spMk id="19" creationId="{F1A8F00A-8412-497A-9DF3-37DC42142B5F}"/>
          </ac:spMkLst>
        </pc:spChg>
        <pc:spChg chg="add">
          <ac:chgData name="" userId="24e2a561e50170da" providerId="LiveId" clId="{B168C230-F839-4319-BF2F-C44BF74FE83C}" dt="2021-02-04T01:26:50" v="260"/>
          <ac:spMkLst>
            <pc:docMk/>
            <pc:sldMk cId="2023024476" sldId="274"/>
            <ac:spMk id="20" creationId="{5D3F7056-F4A2-4BA8-BF88-B215C9FA221E}"/>
          </ac:spMkLst>
        </pc:spChg>
        <pc:spChg chg="add">
          <ac:chgData name="" userId="24e2a561e50170da" providerId="LiveId" clId="{B168C230-F839-4319-BF2F-C44BF74FE83C}" dt="2021-02-04T01:26:50" v="260"/>
          <ac:spMkLst>
            <pc:docMk/>
            <pc:sldMk cId="2023024476" sldId="274"/>
            <ac:spMk id="21" creationId="{3BC57F30-E7D1-44B4-811D-C09AC037A89A}"/>
          </ac:spMkLst>
        </pc:spChg>
        <pc:spChg chg="add">
          <ac:chgData name="" userId="24e2a561e50170da" providerId="LiveId" clId="{B168C230-F839-4319-BF2F-C44BF74FE83C}" dt="2021-02-04T01:26:50" v="260"/>
          <ac:spMkLst>
            <pc:docMk/>
            <pc:sldMk cId="2023024476" sldId="274"/>
            <ac:spMk id="22" creationId="{6106FF50-7652-4571-8A75-DC1636B6B772}"/>
          </ac:spMkLst>
        </pc:spChg>
        <pc:spChg chg="add">
          <ac:chgData name="" userId="24e2a561e50170da" providerId="LiveId" clId="{B168C230-F839-4319-BF2F-C44BF74FE83C}" dt="2021-02-04T01:26:50" v="260"/>
          <ac:spMkLst>
            <pc:docMk/>
            <pc:sldMk cId="2023024476" sldId="274"/>
            <ac:spMk id="23" creationId="{01ECD3E8-04BB-4F2B-926F-76C913E04609}"/>
          </ac:spMkLst>
        </pc:spChg>
        <pc:picChg chg="add ord">
          <ac:chgData name="" userId="24e2a561e50170da" providerId="LiveId" clId="{B168C230-F839-4319-BF2F-C44BF74FE83C}" dt="2021-02-04T01:27:17.976" v="263" actId="167"/>
          <ac:picMkLst>
            <pc:docMk/>
            <pc:sldMk cId="2023024476" sldId="274"/>
            <ac:picMk id="18" creationId="{4026D278-A990-4AC6-8C28-36524BDDCA2A}"/>
          </ac:picMkLst>
        </pc:picChg>
      </pc:sldChg>
      <pc:sldChg chg="addSp modSp modAnim modNotesTx">
        <pc:chgData name="" userId="24e2a561e50170da" providerId="LiveId" clId="{B168C230-F839-4319-BF2F-C44BF74FE83C}" dt="2021-02-04T06:22:08.092" v="4439" actId="20577"/>
        <pc:sldMkLst>
          <pc:docMk/>
          <pc:sldMk cId="58829498" sldId="275"/>
        </pc:sldMkLst>
        <pc:spChg chg="add">
          <ac:chgData name="" userId="24e2a561e50170da" providerId="LiveId" clId="{B168C230-F839-4319-BF2F-C44BF74FE83C}" dt="2021-02-04T01:27:42.900" v="267"/>
          <ac:spMkLst>
            <pc:docMk/>
            <pc:sldMk cId="58829498" sldId="275"/>
            <ac:spMk id="19" creationId="{1A024837-671D-4E53-A468-BAC5353A519F}"/>
          </ac:spMkLst>
        </pc:spChg>
        <pc:spChg chg="add">
          <ac:chgData name="" userId="24e2a561e50170da" providerId="LiveId" clId="{B168C230-F839-4319-BF2F-C44BF74FE83C}" dt="2021-02-04T01:27:42.900" v="267"/>
          <ac:spMkLst>
            <pc:docMk/>
            <pc:sldMk cId="58829498" sldId="275"/>
            <ac:spMk id="20" creationId="{A73DD615-BF16-42C9-9106-36E360220A99}"/>
          </ac:spMkLst>
        </pc:spChg>
        <pc:spChg chg="add">
          <ac:chgData name="" userId="24e2a561e50170da" providerId="LiveId" clId="{B168C230-F839-4319-BF2F-C44BF74FE83C}" dt="2021-02-04T01:27:42.900" v="267"/>
          <ac:spMkLst>
            <pc:docMk/>
            <pc:sldMk cId="58829498" sldId="275"/>
            <ac:spMk id="21" creationId="{209B7288-4DA4-4010-BD05-77441D1E45EB}"/>
          </ac:spMkLst>
        </pc:spChg>
        <pc:spChg chg="add">
          <ac:chgData name="" userId="24e2a561e50170da" providerId="LiveId" clId="{B168C230-F839-4319-BF2F-C44BF74FE83C}" dt="2021-02-04T01:27:42.900" v="267"/>
          <ac:spMkLst>
            <pc:docMk/>
            <pc:sldMk cId="58829498" sldId="275"/>
            <ac:spMk id="28" creationId="{E83EA5BC-511E-4DFB-AEB5-C5777CBFE104}"/>
          </ac:spMkLst>
        </pc:spChg>
        <pc:picChg chg="add ord">
          <ac:chgData name="" userId="24e2a561e50170da" providerId="LiveId" clId="{B168C230-F839-4319-BF2F-C44BF74FE83C}" dt="2021-02-04T01:27:46.399" v="268" actId="167"/>
          <ac:picMkLst>
            <pc:docMk/>
            <pc:sldMk cId="58829498" sldId="275"/>
            <ac:picMk id="18" creationId="{7073AF3C-1064-4BA4-AD70-88E2007B7FE1}"/>
          </ac:picMkLst>
        </pc:picChg>
      </pc:sldChg>
      <pc:sldChg chg="addSp modSp modAnim">
        <pc:chgData name="" userId="24e2a561e50170da" providerId="LiveId" clId="{B168C230-F839-4319-BF2F-C44BF74FE83C}" dt="2021-02-04T01:30:03.637" v="290"/>
        <pc:sldMkLst>
          <pc:docMk/>
          <pc:sldMk cId="3303176182" sldId="276"/>
        </pc:sldMkLst>
        <pc:spChg chg="add">
          <ac:chgData name="" userId="24e2a561e50170da" providerId="LiveId" clId="{B168C230-F839-4319-BF2F-C44BF74FE83C}" dt="2021-02-04T01:28:05.279" v="271"/>
          <ac:spMkLst>
            <pc:docMk/>
            <pc:sldMk cId="3303176182" sldId="276"/>
            <ac:spMk id="21" creationId="{B00F22B3-3997-4ECB-A57F-D41880C8F197}"/>
          </ac:spMkLst>
        </pc:spChg>
        <pc:spChg chg="add">
          <ac:chgData name="" userId="24e2a561e50170da" providerId="LiveId" clId="{B168C230-F839-4319-BF2F-C44BF74FE83C}" dt="2021-02-04T01:28:05.279" v="271"/>
          <ac:spMkLst>
            <pc:docMk/>
            <pc:sldMk cId="3303176182" sldId="276"/>
            <ac:spMk id="22" creationId="{FE80D6A5-A2AD-4201-AB15-685A34BD408B}"/>
          </ac:spMkLst>
        </pc:spChg>
        <pc:spChg chg="add">
          <ac:chgData name="" userId="24e2a561e50170da" providerId="LiveId" clId="{B168C230-F839-4319-BF2F-C44BF74FE83C}" dt="2021-02-04T01:28:05.279" v="271"/>
          <ac:spMkLst>
            <pc:docMk/>
            <pc:sldMk cId="3303176182" sldId="276"/>
            <ac:spMk id="23" creationId="{C3171F69-956B-4650-8898-6E9BB1A18242}"/>
          </ac:spMkLst>
        </pc:spChg>
        <pc:picChg chg="add ord">
          <ac:chgData name="" userId="24e2a561e50170da" providerId="LiveId" clId="{B168C230-F839-4319-BF2F-C44BF74FE83C}" dt="2021-02-04T01:28:08.625" v="272" actId="167"/>
          <ac:picMkLst>
            <pc:docMk/>
            <pc:sldMk cId="3303176182" sldId="276"/>
            <ac:picMk id="20" creationId="{7F5DA53E-CE9F-4DB1-A23C-EC81445712C1}"/>
          </ac:picMkLst>
        </pc:picChg>
      </pc:sldChg>
      <pc:sldChg chg="addSp modSp modAnim">
        <pc:chgData name="" userId="24e2a561e50170da" providerId="LiveId" clId="{B168C230-F839-4319-BF2F-C44BF74FE83C}" dt="2021-02-04T01:29:59.023" v="289"/>
        <pc:sldMkLst>
          <pc:docMk/>
          <pc:sldMk cId="3244517872" sldId="277"/>
        </pc:sldMkLst>
        <pc:spChg chg="add">
          <ac:chgData name="" userId="24e2a561e50170da" providerId="LiveId" clId="{B168C230-F839-4319-BF2F-C44BF74FE83C}" dt="2021-02-04T01:28:23.168" v="274"/>
          <ac:spMkLst>
            <pc:docMk/>
            <pc:sldMk cId="3244517872" sldId="277"/>
            <ac:spMk id="22" creationId="{C960BB89-0C77-4DC9-82B6-41163CD0D653}"/>
          </ac:spMkLst>
        </pc:spChg>
        <pc:spChg chg="add">
          <ac:chgData name="" userId="24e2a561e50170da" providerId="LiveId" clId="{B168C230-F839-4319-BF2F-C44BF74FE83C}" dt="2021-02-04T01:28:23.168" v="274"/>
          <ac:spMkLst>
            <pc:docMk/>
            <pc:sldMk cId="3244517872" sldId="277"/>
            <ac:spMk id="23" creationId="{0864391C-1445-4AEC-866E-A51651516D50}"/>
          </ac:spMkLst>
        </pc:spChg>
        <pc:picChg chg="add ord">
          <ac:chgData name="" userId="24e2a561e50170da" providerId="LiveId" clId="{B168C230-F839-4319-BF2F-C44BF74FE83C}" dt="2021-02-04T01:28:28.431" v="275" actId="167"/>
          <ac:picMkLst>
            <pc:docMk/>
            <pc:sldMk cId="3244517872" sldId="277"/>
            <ac:picMk id="21" creationId="{2180EDE4-F220-4D1B-A382-5C8B6373BD74}"/>
          </ac:picMkLst>
        </pc:picChg>
      </pc:sldChg>
      <pc:sldChg chg="addSp modSp modAnim modNotesTx">
        <pc:chgData name="" userId="24e2a561e50170da" providerId="LiveId" clId="{B168C230-F839-4319-BF2F-C44BF74FE83C}" dt="2021-02-04T06:22:50.031" v="4592" actId="20577"/>
        <pc:sldMkLst>
          <pc:docMk/>
          <pc:sldMk cId="2143622307" sldId="278"/>
        </pc:sldMkLst>
        <pc:spChg chg="add mod">
          <ac:chgData name="" userId="24e2a561e50170da" providerId="LiveId" clId="{B168C230-F839-4319-BF2F-C44BF74FE83C}" dt="2021-02-04T01:29:07.779" v="279" actId="164"/>
          <ac:spMkLst>
            <pc:docMk/>
            <pc:sldMk cId="2143622307" sldId="278"/>
            <ac:spMk id="22" creationId="{C9817ED1-F493-4BAE-81F1-9B5AE732172F}"/>
          </ac:spMkLst>
        </pc:spChg>
        <pc:grpChg chg="add mod ord">
          <ac:chgData name="" userId="24e2a561e50170da" providerId="LiveId" clId="{B168C230-F839-4319-BF2F-C44BF74FE83C}" dt="2021-02-04T01:29:18.430" v="281" actId="167"/>
          <ac:grpSpMkLst>
            <pc:docMk/>
            <pc:sldMk cId="2143622307" sldId="278"/>
            <ac:grpSpMk id="2" creationId="{C67DB73D-08FE-4A3D-87C8-273A281B76DB}"/>
          </ac:grpSpMkLst>
        </pc:grpChg>
        <pc:picChg chg="add mod ord">
          <ac:chgData name="" userId="24e2a561e50170da" providerId="LiveId" clId="{B168C230-F839-4319-BF2F-C44BF74FE83C}" dt="2021-02-04T01:29:07.779" v="279" actId="164"/>
          <ac:picMkLst>
            <pc:docMk/>
            <pc:sldMk cId="2143622307" sldId="278"/>
            <ac:picMk id="21" creationId="{13CB415F-8DDD-47AF-B569-27846087FE33}"/>
          </ac:picMkLst>
        </pc:picChg>
      </pc:sldChg>
      <pc:sldChg chg="addSp delSp modSp modAnim modNotesTx">
        <pc:chgData name="" userId="24e2a561e50170da" providerId="LiveId" clId="{B168C230-F839-4319-BF2F-C44BF74FE83C}" dt="2021-02-04T06:31:01.622" v="5983" actId="20577"/>
        <pc:sldMkLst>
          <pc:docMk/>
          <pc:sldMk cId="3724661682" sldId="279"/>
        </pc:sldMkLst>
        <pc:spChg chg="mod">
          <ac:chgData name="" userId="24e2a561e50170da" providerId="LiveId" clId="{B168C230-F839-4319-BF2F-C44BF74FE83C}" dt="2021-02-04T01:31:00.585" v="291" actId="1076"/>
          <ac:spMkLst>
            <pc:docMk/>
            <pc:sldMk cId="3724661682" sldId="279"/>
            <ac:spMk id="3" creationId="{46B5B465-F918-4E91-911F-A098E10408F6}"/>
          </ac:spMkLst>
        </pc:spChg>
        <pc:spChg chg="add del">
          <ac:chgData name="" userId="24e2a561e50170da" providerId="LiveId" clId="{B168C230-F839-4319-BF2F-C44BF74FE83C}" dt="2021-02-04T02:43:07.694" v="911" actId="478"/>
          <ac:spMkLst>
            <pc:docMk/>
            <pc:sldMk cId="3724661682" sldId="279"/>
            <ac:spMk id="14" creationId="{A117ABFE-B320-47B5-99E0-A24E5E2CE73E}"/>
          </ac:spMkLst>
        </pc:spChg>
        <pc:spChg chg="add del">
          <ac:chgData name="" userId="24e2a561e50170da" providerId="LiveId" clId="{B168C230-F839-4319-BF2F-C44BF74FE83C}" dt="2021-02-04T02:43:07.694" v="911" actId="478"/>
          <ac:spMkLst>
            <pc:docMk/>
            <pc:sldMk cId="3724661682" sldId="279"/>
            <ac:spMk id="15" creationId="{60AF7101-7AD4-4566-86EE-15CE1C0E95AD}"/>
          </ac:spMkLst>
        </pc:spChg>
        <pc:spChg chg="add del">
          <ac:chgData name="" userId="24e2a561e50170da" providerId="LiveId" clId="{B168C230-F839-4319-BF2F-C44BF74FE83C}" dt="2021-02-04T02:43:07.694" v="911" actId="478"/>
          <ac:spMkLst>
            <pc:docMk/>
            <pc:sldMk cId="3724661682" sldId="279"/>
            <ac:spMk id="16" creationId="{A3709A77-F9FF-4A05-9545-2361EE43F859}"/>
          </ac:spMkLst>
        </pc:spChg>
        <pc:spChg chg="add del">
          <ac:chgData name="" userId="24e2a561e50170da" providerId="LiveId" clId="{B168C230-F839-4319-BF2F-C44BF74FE83C}" dt="2021-02-04T02:43:07.694" v="911" actId="478"/>
          <ac:spMkLst>
            <pc:docMk/>
            <pc:sldMk cId="3724661682" sldId="279"/>
            <ac:spMk id="17" creationId="{CD5AA897-F68B-432E-B606-FE9082F32214}"/>
          </ac:spMkLst>
        </pc:spChg>
        <pc:spChg chg="add del">
          <ac:chgData name="" userId="24e2a561e50170da" providerId="LiveId" clId="{B168C230-F839-4319-BF2F-C44BF74FE83C}" dt="2021-02-04T02:43:07.694" v="911" actId="478"/>
          <ac:spMkLst>
            <pc:docMk/>
            <pc:sldMk cId="3724661682" sldId="279"/>
            <ac:spMk id="18" creationId="{85E7D8F4-9CD4-4D3E-A888-4AC058124FD6}"/>
          </ac:spMkLst>
        </pc:spChg>
        <pc:spChg chg="add del">
          <ac:chgData name="" userId="24e2a561e50170da" providerId="LiveId" clId="{B168C230-F839-4319-BF2F-C44BF74FE83C}" dt="2021-02-04T02:43:07.694" v="911" actId="478"/>
          <ac:spMkLst>
            <pc:docMk/>
            <pc:sldMk cId="3724661682" sldId="279"/>
            <ac:spMk id="19" creationId="{D3BB4A9C-9549-46BE-9958-4BBF9E461EB2}"/>
          </ac:spMkLst>
        </pc:spChg>
        <pc:spChg chg="mod">
          <ac:chgData name="" userId="24e2a561e50170da" providerId="LiveId" clId="{B168C230-F839-4319-BF2F-C44BF74FE83C}" dt="2021-02-04T01:14:15.858" v="44" actId="20577"/>
          <ac:spMkLst>
            <pc:docMk/>
            <pc:sldMk cId="3724661682" sldId="279"/>
            <ac:spMk id="30" creationId="{1D7A17CA-CF3F-482D-8AAF-06EC8C28553D}"/>
          </ac:spMkLst>
        </pc:spChg>
      </pc:sldChg>
      <pc:sldChg chg="addSp delSp modSp add setBg modAnim modNotesTx">
        <pc:chgData name="" userId="24e2a561e50170da" providerId="LiveId" clId="{B168C230-F839-4319-BF2F-C44BF74FE83C}" dt="2021-02-04T06:31:30.370" v="6112" actId="20577"/>
        <pc:sldMkLst>
          <pc:docMk/>
          <pc:sldMk cId="2537379630" sldId="280"/>
        </pc:sldMkLst>
        <pc:spChg chg="mod">
          <ac:chgData name="" userId="24e2a561e50170da" providerId="LiveId" clId="{B168C230-F839-4319-BF2F-C44BF74FE83C}" dt="2021-02-04T01:32:40.659" v="316" actId="1076"/>
          <ac:spMkLst>
            <pc:docMk/>
            <pc:sldMk cId="2537379630" sldId="280"/>
            <ac:spMk id="3" creationId="{46B5B465-F918-4E91-911F-A098E10408F6}"/>
          </ac:spMkLst>
        </pc:spChg>
        <pc:spChg chg="add mod">
          <ac:chgData name="" userId="24e2a561e50170da" providerId="LiveId" clId="{B168C230-F839-4319-BF2F-C44BF74FE83C}" dt="2021-02-04T01:56:01.887" v="386" actId="1076"/>
          <ac:spMkLst>
            <pc:docMk/>
            <pc:sldMk cId="2537379630" sldId="280"/>
            <ac:spMk id="17" creationId="{B700BCB2-A0AA-48DE-9893-5B7F0E965995}"/>
          </ac:spMkLst>
        </pc:spChg>
        <pc:spChg chg="add mod">
          <ac:chgData name="" userId="24e2a561e50170da" providerId="LiveId" clId="{B168C230-F839-4319-BF2F-C44BF74FE83C}" dt="2021-02-04T01:56:12.188" v="387" actId="207"/>
          <ac:spMkLst>
            <pc:docMk/>
            <pc:sldMk cId="2537379630" sldId="280"/>
            <ac:spMk id="18" creationId="{E893BFFC-2661-4C1F-A7F3-14609FC09BCE}"/>
          </ac:spMkLst>
        </pc:spChg>
        <pc:spChg chg="add mod">
          <ac:chgData name="" userId="24e2a561e50170da" providerId="LiveId" clId="{B168C230-F839-4319-BF2F-C44BF74FE83C}" dt="2021-02-04T01:56:12.188" v="387" actId="207"/>
          <ac:spMkLst>
            <pc:docMk/>
            <pc:sldMk cId="2537379630" sldId="280"/>
            <ac:spMk id="19" creationId="{7D479CB8-9FA0-4AE4-A7B4-13EB5405B83E}"/>
          </ac:spMkLst>
        </pc:spChg>
        <pc:spChg chg="add mod">
          <ac:chgData name="" userId="24e2a561e50170da" providerId="LiveId" clId="{B168C230-F839-4319-BF2F-C44BF74FE83C}" dt="2021-02-04T01:56:12.188" v="387" actId="207"/>
          <ac:spMkLst>
            <pc:docMk/>
            <pc:sldMk cId="2537379630" sldId="280"/>
            <ac:spMk id="20" creationId="{92BFEC8E-A7BB-4528-A5BE-20A5C5D27996}"/>
          </ac:spMkLst>
        </pc:spChg>
        <pc:spChg chg="add mod">
          <ac:chgData name="" userId="24e2a561e50170da" providerId="LiveId" clId="{B168C230-F839-4319-BF2F-C44BF74FE83C}" dt="2021-02-04T01:56:12.188" v="387" actId="207"/>
          <ac:spMkLst>
            <pc:docMk/>
            <pc:sldMk cId="2537379630" sldId="280"/>
            <ac:spMk id="21" creationId="{4B36A4E3-12D3-40C4-B860-5C933649CDB9}"/>
          </ac:spMkLst>
        </pc:spChg>
        <pc:spChg chg="add mod">
          <ac:chgData name="" userId="24e2a561e50170da" providerId="LiveId" clId="{B168C230-F839-4319-BF2F-C44BF74FE83C}" dt="2021-02-04T01:56:12.188" v="387" actId="207"/>
          <ac:spMkLst>
            <pc:docMk/>
            <pc:sldMk cId="2537379630" sldId="280"/>
            <ac:spMk id="22" creationId="{756B4321-F631-432D-AD99-4627D5EBE862}"/>
          </ac:spMkLst>
        </pc:spChg>
        <pc:spChg chg="add mod">
          <ac:chgData name="" userId="24e2a561e50170da" providerId="LiveId" clId="{B168C230-F839-4319-BF2F-C44BF74FE83C}" dt="2021-02-04T01:56:12.188" v="387" actId="207"/>
          <ac:spMkLst>
            <pc:docMk/>
            <pc:sldMk cId="2537379630" sldId="280"/>
            <ac:spMk id="23" creationId="{7E0A8C5C-3397-46A6-B352-ACF3331D0A70}"/>
          </ac:spMkLst>
        </pc:spChg>
        <pc:spChg chg="add mod">
          <ac:chgData name="" userId="24e2a561e50170da" providerId="LiveId" clId="{B168C230-F839-4319-BF2F-C44BF74FE83C}" dt="2021-02-04T04:56:30.960" v="2193" actId="14100"/>
          <ac:spMkLst>
            <pc:docMk/>
            <pc:sldMk cId="2537379630" sldId="280"/>
            <ac:spMk id="24" creationId="{E3F208D6-B85F-4FA8-9EB6-3788BCC37680}"/>
          </ac:spMkLst>
        </pc:spChg>
        <pc:spChg chg="mod">
          <ac:chgData name="" userId="24e2a561e50170da" providerId="LiveId" clId="{B168C230-F839-4319-BF2F-C44BF74FE83C}" dt="2021-02-04T01:32:40.659" v="316" actId="1076"/>
          <ac:spMkLst>
            <pc:docMk/>
            <pc:sldMk cId="2537379630" sldId="280"/>
            <ac:spMk id="29" creationId="{9C827CA3-6720-45DE-9A0F-62C9A5A23BEA}"/>
          </ac:spMkLst>
        </pc:spChg>
        <pc:spChg chg="del">
          <ac:chgData name="" userId="24e2a561e50170da" providerId="LiveId" clId="{B168C230-F839-4319-BF2F-C44BF74FE83C}" dt="2021-02-04T01:32:33.284" v="315" actId="478"/>
          <ac:spMkLst>
            <pc:docMk/>
            <pc:sldMk cId="2537379630" sldId="280"/>
            <ac:spMk id="30" creationId="{1D7A17CA-CF3F-482D-8AAF-06EC8C28553D}"/>
          </ac:spMkLst>
        </pc:spChg>
        <pc:spChg chg="del">
          <ac:chgData name="" userId="24e2a561e50170da" providerId="LiveId" clId="{B168C230-F839-4319-BF2F-C44BF74FE83C}" dt="2021-02-04T01:32:33.284" v="315" actId="478"/>
          <ac:spMkLst>
            <pc:docMk/>
            <pc:sldMk cId="2537379630" sldId="280"/>
            <ac:spMk id="32" creationId="{D2CFAC88-633E-4211-9C2D-526E3F51D73A}"/>
          </ac:spMkLst>
        </pc:spChg>
        <pc:spChg chg="mod">
          <ac:chgData name="" userId="24e2a561e50170da" providerId="LiveId" clId="{B168C230-F839-4319-BF2F-C44BF74FE83C}" dt="2021-02-04T01:32:40.659" v="316" actId="1076"/>
          <ac:spMkLst>
            <pc:docMk/>
            <pc:sldMk cId="2537379630" sldId="280"/>
            <ac:spMk id="33" creationId="{926F8E1C-BEF2-45FF-92EF-FF7BBAA7CD51}"/>
          </ac:spMkLst>
        </pc:spChg>
        <pc:spChg chg="del">
          <ac:chgData name="" userId="24e2a561e50170da" providerId="LiveId" clId="{B168C230-F839-4319-BF2F-C44BF74FE83C}" dt="2021-02-04T01:32:33.284" v="315" actId="478"/>
          <ac:spMkLst>
            <pc:docMk/>
            <pc:sldMk cId="2537379630" sldId="280"/>
            <ac:spMk id="34" creationId="{8F795920-5388-428F-93C8-936E88EC93AB}"/>
          </ac:spMkLst>
        </pc:spChg>
        <pc:picChg chg="add mod">
          <ac:chgData name="" userId="24e2a561e50170da" providerId="LiveId" clId="{B168C230-F839-4319-BF2F-C44BF74FE83C}" dt="2021-02-04T02:14:36.248" v="497" actId="14100"/>
          <ac:picMkLst>
            <pc:docMk/>
            <pc:sldMk cId="2537379630" sldId="280"/>
            <ac:picMk id="2" creationId="{29A490BE-BCD1-4887-B1A2-880DBFB38085}"/>
          </ac:picMkLst>
        </pc:picChg>
        <pc:picChg chg="add del mod ord">
          <ac:chgData name="" userId="24e2a561e50170da" providerId="LiveId" clId="{B168C230-F839-4319-BF2F-C44BF74FE83C}" dt="2021-02-04T01:33:12.145" v="322" actId="478"/>
          <ac:picMkLst>
            <pc:docMk/>
            <pc:sldMk cId="2537379630" sldId="280"/>
            <ac:picMk id="14" creationId="{8C05F513-959E-4407-9FAC-9BB2F9348B74}"/>
          </ac:picMkLst>
        </pc:picChg>
        <pc:picChg chg="add del mod">
          <ac:chgData name="" userId="24e2a561e50170da" providerId="LiveId" clId="{B168C230-F839-4319-BF2F-C44BF74FE83C}" dt="2021-02-04T01:32:23.204" v="314" actId="478"/>
          <ac:picMkLst>
            <pc:docMk/>
            <pc:sldMk cId="2537379630" sldId="280"/>
            <ac:picMk id="15" creationId="{C7E3E07B-4363-4CA9-9239-1A3BCB20582A}"/>
          </ac:picMkLst>
        </pc:picChg>
        <pc:picChg chg="add mod ord">
          <ac:chgData name="" userId="24e2a561e50170da" providerId="LiveId" clId="{B168C230-F839-4319-BF2F-C44BF74FE83C}" dt="2021-02-04T01:33:08.624" v="319" actId="167"/>
          <ac:picMkLst>
            <pc:docMk/>
            <pc:sldMk cId="2537379630" sldId="280"/>
            <ac:picMk id="16" creationId="{ABFBAA4E-5F95-482B-8DA8-C075167EB2FD}"/>
          </ac:picMkLst>
        </pc:picChg>
        <pc:picChg chg="mod">
          <ac:chgData name="" userId="24e2a561e50170da" providerId="LiveId" clId="{B168C230-F839-4319-BF2F-C44BF74FE83C}" dt="2021-02-04T01:32:01.910" v="306" actId="1076"/>
          <ac:picMkLst>
            <pc:docMk/>
            <pc:sldMk cId="2537379630" sldId="280"/>
            <ac:picMk id="27" creationId="{AF0EEC9A-7FE6-4446-8705-C084817BEE8F}"/>
          </ac:picMkLst>
        </pc:picChg>
        <pc:picChg chg="mod">
          <ac:chgData name="" userId="24e2a561e50170da" providerId="LiveId" clId="{B168C230-F839-4319-BF2F-C44BF74FE83C}" dt="2021-02-04T01:33:43.129" v="327" actId="1076"/>
          <ac:picMkLst>
            <pc:docMk/>
            <pc:sldMk cId="2537379630" sldId="280"/>
            <ac:picMk id="28" creationId="{D096E5B2-9A15-41AF-B17A-4A8804CEE4B0}"/>
          </ac:picMkLst>
        </pc:picChg>
      </pc:sldChg>
      <pc:sldChg chg="addSp delSp modSp add ord setBg modAnim modNotesTx">
        <pc:chgData name="" userId="24e2a561e50170da" providerId="LiveId" clId="{B168C230-F839-4319-BF2F-C44BF74FE83C}" dt="2021-02-04T06:32:10.175" v="6292" actId="20577"/>
        <pc:sldMkLst>
          <pc:docMk/>
          <pc:sldMk cId="134049281" sldId="281"/>
        </pc:sldMkLst>
        <pc:spChg chg="del">
          <ac:chgData name="" userId="24e2a561e50170da" providerId="LiveId" clId="{B168C230-F839-4319-BF2F-C44BF74FE83C}" dt="2021-02-04T01:46:18.558" v="332" actId="478"/>
          <ac:spMkLst>
            <pc:docMk/>
            <pc:sldMk cId="134049281" sldId="281"/>
            <ac:spMk id="3" creationId="{46B5B465-F918-4E91-911F-A098E10408F6}"/>
          </ac:spMkLst>
        </pc:spChg>
        <pc:spChg chg="add">
          <ac:chgData name="" userId="24e2a561e50170da" providerId="LiveId" clId="{B168C230-F839-4319-BF2F-C44BF74FE83C}" dt="2021-02-04T01:57:15.509" v="467"/>
          <ac:spMkLst>
            <pc:docMk/>
            <pc:sldMk cId="134049281" sldId="281"/>
            <ac:spMk id="16" creationId="{DCAE12BC-4EEB-46EC-9F3B-AC21D300BC5A}"/>
          </ac:spMkLst>
        </pc:spChg>
        <pc:spChg chg="add mod">
          <ac:chgData name="" userId="24e2a561e50170da" providerId="LiveId" clId="{B168C230-F839-4319-BF2F-C44BF74FE83C}" dt="2021-02-04T01:57:34.868" v="477" actId="164"/>
          <ac:spMkLst>
            <pc:docMk/>
            <pc:sldMk cId="134049281" sldId="281"/>
            <ac:spMk id="17" creationId="{D77B6768-E8AC-4CFF-9158-518AE1931424}"/>
          </ac:spMkLst>
        </pc:spChg>
        <pc:spChg chg="add mod">
          <ac:chgData name="" userId="24e2a561e50170da" providerId="LiveId" clId="{B168C230-F839-4319-BF2F-C44BF74FE83C}" dt="2021-02-04T01:57:34.868" v="477" actId="164"/>
          <ac:spMkLst>
            <pc:docMk/>
            <pc:sldMk cId="134049281" sldId="281"/>
            <ac:spMk id="18" creationId="{1C77A2D4-FD7B-4D96-8635-117245EBB8AD}"/>
          </ac:spMkLst>
        </pc:spChg>
        <pc:spChg chg="add mod">
          <ac:chgData name="" userId="24e2a561e50170da" providerId="LiveId" clId="{B168C230-F839-4319-BF2F-C44BF74FE83C}" dt="2021-02-04T01:57:34.868" v="477" actId="164"/>
          <ac:spMkLst>
            <pc:docMk/>
            <pc:sldMk cId="134049281" sldId="281"/>
            <ac:spMk id="19" creationId="{1B49B254-C3FB-4882-A56F-AF9F271AE06C}"/>
          </ac:spMkLst>
        </pc:spChg>
        <pc:spChg chg="add mod">
          <ac:chgData name="" userId="24e2a561e50170da" providerId="LiveId" clId="{B168C230-F839-4319-BF2F-C44BF74FE83C}" dt="2021-02-04T01:57:34.868" v="477" actId="164"/>
          <ac:spMkLst>
            <pc:docMk/>
            <pc:sldMk cId="134049281" sldId="281"/>
            <ac:spMk id="20" creationId="{161E0533-96CA-4C87-98DC-F3C9F8737FDB}"/>
          </ac:spMkLst>
        </pc:spChg>
        <pc:spChg chg="add mod">
          <ac:chgData name="" userId="24e2a561e50170da" providerId="LiveId" clId="{B168C230-F839-4319-BF2F-C44BF74FE83C}" dt="2021-02-04T01:57:34.868" v="477" actId="164"/>
          <ac:spMkLst>
            <pc:docMk/>
            <pc:sldMk cId="134049281" sldId="281"/>
            <ac:spMk id="21" creationId="{96EE05F3-9082-4EE2-B943-56E0386E7D5E}"/>
          </ac:spMkLst>
        </pc:spChg>
        <pc:spChg chg="add mod">
          <ac:chgData name="" userId="24e2a561e50170da" providerId="LiveId" clId="{B168C230-F839-4319-BF2F-C44BF74FE83C}" dt="2021-02-04T01:57:34.868" v="477" actId="164"/>
          <ac:spMkLst>
            <pc:docMk/>
            <pc:sldMk cId="134049281" sldId="281"/>
            <ac:spMk id="22" creationId="{0BCE75DB-106B-4F10-904F-AE259A41D701}"/>
          </ac:spMkLst>
        </pc:spChg>
        <pc:spChg chg="add mod">
          <ac:chgData name="" userId="24e2a561e50170da" providerId="LiveId" clId="{B168C230-F839-4319-BF2F-C44BF74FE83C}" dt="2021-02-04T01:57:24.423" v="475" actId="1076"/>
          <ac:spMkLst>
            <pc:docMk/>
            <pc:sldMk cId="134049281" sldId="281"/>
            <ac:spMk id="23" creationId="{A61A8F94-EC5B-485D-921F-E70D45071D31}"/>
          </ac:spMkLst>
        </pc:spChg>
        <pc:spChg chg="del">
          <ac:chgData name="" userId="24e2a561e50170da" providerId="LiveId" clId="{B168C230-F839-4319-BF2F-C44BF74FE83C}" dt="2021-02-04T01:46:17.990" v="331" actId="478"/>
          <ac:spMkLst>
            <pc:docMk/>
            <pc:sldMk cId="134049281" sldId="281"/>
            <ac:spMk id="29" creationId="{9C827CA3-6720-45DE-9A0F-62C9A5A23BEA}"/>
          </ac:spMkLst>
        </pc:spChg>
        <pc:spChg chg="mod">
          <ac:chgData name="" userId="24e2a561e50170da" providerId="LiveId" clId="{B168C230-F839-4319-BF2F-C44BF74FE83C}" dt="2021-02-04T01:46:53.595" v="340" actId="1076"/>
          <ac:spMkLst>
            <pc:docMk/>
            <pc:sldMk cId="134049281" sldId="281"/>
            <ac:spMk id="30" creationId="{1D7A17CA-CF3F-482D-8AAF-06EC8C28553D}"/>
          </ac:spMkLst>
        </pc:spChg>
        <pc:spChg chg="mod">
          <ac:chgData name="" userId="24e2a561e50170da" providerId="LiveId" clId="{B168C230-F839-4319-BF2F-C44BF74FE83C}" dt="2021-02-04T01:46:40.875" v="337" actId="164"/>
          <ac:spMkLst>
            <pc:docMk/>
            <pc:sldMk cId="134049281" sldId="281"/>
            <ac:spMk id="32" creationId="{D2CFAC88-633E-4211-9C2D-526E3F51D73A}"/>
          </ac:spMkLst>
        </pc:spChg>
        <pc:spChg chg="del">
          <ac:chgData name="" userId="24e2a561e50170da" providerId="LiveId" clId="{B168C230-F839-4319-BF2F-C44BF74FE83C}" dt="2021-02-04T01:46:20.474" v="333" actId="478"/>
          <ac:spMkLst>
            <pc:docMk/>
            <pc:sldMk cId="134049281" sldId="281"/>
            <ac:spMk id="33" creationId="{926F8E1C-BEF2-45FF-92EF-FF7BBAA7CD51}"/>
          </ac:spMkLst>
        </pc:spChg>
        <pc:spChg chg="mod">
          <ac:chgData name="" userId="24e2a561e50170da" providerId="LiveId" clId="{B168C230-F839-4319-BF2F-C44BF74FE83C}" dt="2021-02-04T01:46:40.875" v="337" actId="164"/>
          <ac:spMkLst>
            <pc:docMk/>
            <pc:sldMk cId="134049281" sldId="281"/>
            <ac:spMk id="34" creationId="{8F795920-5388-428F-93C8-936E88EC93AB}"/>
          </ac:spMkLst>
        </pc:spChg>
        <pc:grpChg chg="add mod">
          <ac:chgData name="" userId="24e2a561e50170da" providerId="LiveId" clId="{B168C230-F839-4319-BF2F-C44BF74FE83C}" dt="2021-02-04T02:01:13.661" v="484" actId="1076"/>
          <ac:grpSpMkLst>
            <pc:docMk/>
            <pc:sldMk cId="134049281" sldId="281"/>
            <ac:grpSpMk id="2" creationId="{4CE708E0-F79B-4E5E-A635-0CB3CEF7A395}"/>
          </ac:grpSpMkLst>
        </pc:grpChg>
        <pc:grpChg chg="add mod">
          <ac:chgData name="" userId="24e2a561e50170da" providerId="LiveId" clId="{B168C230-F839-4319-BF2F-C44BF74FE83C}" dt="2021-02-04T01:57:34.868" v="477" actId="164"/>
          <ac:grpSpMkLst>
            <pc:docMk/>
            <pc:sldMk cId="134049281" sldId="281"/>
            <ac:grpSpMk id="4" creationId="{178B9D49-086D-48A9-B0C4-490942450B7B}"/>
          </ac:grpSpMkLst>
        </pc:grpChg>
        <pc:picChg chg="add mod">
          <ac:chgData name="" userId="24e2a561e50170da" providerId="LiveId" clId="{B168C230-F839-4319-BF2F-C44BF74FE83C}" dt="2021-02-04T02:01:48.744" v="490" actId="1076"/>
          <ac:picMkLst>
            <pc:docMk/>
            <pc:sldMk cId="134049281" sldId="281"/>
            <ac:picMk id="5" creationId="{14F9E5C0-4DF0-4646-B8EA-1AFDB17839F1}"/>
          </ac:picMkLst>
        </pc:picChg>
        <pc:picChg chg="add ord">
          <ac:chgData name="" userId="24e2a561e50170da" providerId="LiveId" clId="{B168C230-F839-4319-BF2F-C44BF74FE83C}" dt="2021-02-04T01:47:10.637" v="343" actId="167"/>
          <ac:picMkLst>
            <pc:docMk/>
            <pc:sldMk cId="134049281" sldId="281"/>
            <ac:picMk id="15" creationId="{9C8C1CC7-90B6-4053-AB26-C6CB9A2F8238}"/>
          </ac:picMkLst>
        </pc:picChg>
      </pc:sldChg>
      <pc:sldChg chg="add del">
        <pc:chgData name="" userId="24e2a561e50170da" providerId="LiveId" clId="{B168C230-F839-4319-BF2F-C44BF74FE83C}" dt="2021-02-04T02:12:51.465" v="493" actId="2696"/>
        <pc:sldMkLst>
          <pc:docMk/>
          <pc:sldMk cId="1227867493" sldId="282"/>
        </pc:sldMkLst>
      </pc:sldChg>
      <pc:sldChg chg="addSp delSp modSp add ord setBg delAnim modAnim modNotesTx">
        <pc:chgData name="" userId="24e2a561e50170da" providerId="LiveId" clId="{B168C230-F839-4319-BF2F-C44BF74FE83C}" dt="2021-02-04T06:24:56.796" v="4950" actId="20577"/>
        <pc:sldMkLst>
          <pc:docMk/>
          <pc:sldMk cId="3760995657" sldId="282"/>
        </pc:sldMkLst>
        <pc:spChg chg="del">
          <ac:chgData name="" userId="24e2a561e50170da" providerId="LiveId" clId="{B168C230-F839-4319-BF2F-C44BF74FE83C}" dt="2021-02-04T02:17:41.257" v="549" actId="478"/>
          <ac:spMkLst>
            <pc:docMk/>
            <pc:sldMk cId="3760995657" sldId="282"/>
            <ac:spMk id="3" creationId="{46B5B465-F918-4E91-911F-A098E10408F6}"/>
          </ac:spMkLst>
        </pc:spChg>
        <pc:spChg chg="add mod">
          <ac:chgData name="" userId="24e2a561e50170da" providerId="LiveId" clId="{B168C230-F839-4319-BF2F-C44BF74FE83C}" dt="2021-02-04T02:24:23.051" v="667" actId="164"/>
          <ac:spMkLst>
            <pc:docMk/>
            <pc:sldMk cId="3760995657" sldId="282"/>
            <ac:spMk id="5" creationId="{DC778007-95E6-476C-9B5A-5F17CC80227A}"/>
          </ac:spMkLst>
        </pc:spChg>
        <pc:spChg chg="mod">
          <ac:chgData name="" userId="24e2a561e50170da" providerId="LiveId" clId="{B168C230-F839-4319-BF2F-C44BF74FE83C}" dt="2021-02-04T03:00:30.415" v="1135" actId="20577"/>
          <ac:spMkLst>
            <pc:docMk/>
            <pc:sldMk cId="3760995657" sldId="282"/>
            <ac:spMk id="6" creationId="{23042EAE-CBB0-4065-A00D-B3EE7638CC06}"/>
          </ac:spMkLst>
        </pc:spChg>
        <pc:spChg chg="add mod">
          <ac:chgData name="" userId="24e2a561e50170da" providerId="LiveId" clId="{B168C230-F839-4319-BF2F-C44BF74FE83C}" dt="2021-02-04T02:24:23.051" v="667" actId="164"/>
          <ac:spMkLst>
            <pc:docMk/>
            <pc:sldMk cId="3760995657" sldId="282"/>
            <ac:spMk id="7" creationId="{E4D0B754-FFF5-4330-AC39-0D716E79ECD9}"/>
          </ac:spMkLst>
        </pc:spChg>
        <pc:spChg chg="add mod">
          <ac:chgData name="" userId="24e2a561e50170da" providerId="LiveId" clId="{B168C230-F839-4319-BF2F-C44BF74FE83C}" dt="2021-02-04T03:25:30.131" v="1907"/>
          <ac:spMkLst>
            <pc:docMk/>
            <pc:sldMk cId="3760995657" sldId="282"/>
            <ac:spMk id="9" creationId="{FFA1B722-AD00-413D-8D05-CB6AE880FC1B}"/>
          </ac:spMkLst>
        </pc:spChg>
        <pc:spChg chg="add mod">
          <ac:chgData name="" userId="24e2a561e50170da" providerId="LiveId" clId="{B168C230-F839-4319-BF2F-C44BF74FE83C}" dt="2021-02-04T02:24:23.051" v="667" actId="164"/>
          <ac:spMkLst>
            <pc:docMk/>
            <pc:sldMk cId="3760995657" sldId="282"/>
            <ac:spMk id="23" creationId="{0890C96C-FAF1-4F7A-8E8F-5D980CDFABF5}"/>
          </ac:spMkLst>
        </pc:spChg>
        <pc:spChg chg="add mod">
          <ac:chgData name="" userId="24e2a561e50170da" providerId="LiveId" clId="{B168C230-F839-4319-BF2F-C44BF74FE83C}" dt="2021-02-04T02:24:23.051" v="667" actId="164"/>
          <ac:spMkLst>
            <pc:docMk/>
            <pc:sldMk cId="3760995657" sldId="282"/>
            <ac:spMk id="24" creationId="{F223320C-E9A3-4CB3-8D31-38B3663F93F1}"/>
          </ac:spMkLst>
        </pc:spChg>
        <pc:spChg chg="add del mod">
          <ac:chgData name="" userId="24e2a561e50170da" providerId="LiveId" clId="{B168C230-F839-4319-BF2F-C44BF74FE83C}" dt="2021-02-04T02:23:08.676" v="640" actId="478"/>
          <ac:spMkLst>
            <pc:docMk/>
            <pc:sldMk cId="3760995657" sldId="282"/>
            <ac:spMk id="25" creationId="{4196AB0D-38A4-4A55-8AD1-A0A51A27B615}"/>
          </ac:spMkLst>
        </pc:spChg>
        <pc:spChg chg="add del mod">
          <ac:chgData name="" userId="24e2a561e50170da" providerId="LiveId" clId="{B168C230-F839-4319-BF2F-C44BF74FE83C}" dt="2021-02-04T02:23:08.676" v="640" actId="478"/>
          <ac:spMkLst>
            <pc:docMk/>
            <pc:sldMk cId="3760995657" sldId="282"/>
            <ac:spMk id="26" creationId="{C81576DA-7C28-4CD8-B6D1-0DFDAB75740C}"/>
          </ac:spMkLst>
        </pc:spChg>
        <pc:spChg chg="del">
          <ac:chgData name="" userId="24e2a561e50170da" providerId="LiveId" clId="{B168C230-F839-4319-BF2F-C44BF74FE83C}" dt="2021-02-04T02:17:37.522" v="547" actId="478"/>
          <ac:spMkLst>
            <pc:docMk/>
            <pc:sldMk cId="3760995657" sldId="282"/>
            <ac:spMk id="29" creationId="{9C827CA3-6720-45DE-9A0F-62C9A5A23BEA}"/>
          </ac:spMkLst>
        </pc:spChg>
        <pc:spChg chg="del">
          <ac:chgData name="" userId="24e2a561e50170da" providerId="LiveId" clId="{B168C230-F839-4319-BF2F-C44BF74FE83C}" dt="2021-02-04T02:17:29.098" v="543" actId="478"/>
          <ac:spMkLst>
            <pc:docMk/>
            <pc:sldMk cId="3760995657" sldId="282"/>
            <ac:spMk id="30" creationId="{1D7A17CA-CF3F-482D-8AAF-06EC8C28553D}"/>
          </ac:spMkLst>
        </pc:spChg>
        <pc:spChg chg="add del mod">
          <ac:chgData name="" userId="24e2a561e50170da" providerId="LiveId" clId="{B168C230-F839-4319-BF2F-C44BF74FE83C}" dt="2021-02-04T02:23:08.676" v="640" actId="478"/>
          <ac:spMkLst>
            <pc:docMk/>
            <pc:sldMk cId="3760995657" sldId="282"/>
            <ac:spMk id="31" creationId="{1E766E50-F913-4183-89F6-02A37CA093E8}"/>
          </ac:spMkLst>
        </pc:spChg>
        <pc:spChg chg="del">
          <ac:chgData name="" userId="24e2a561e50170da" providerId="LiveId" clId="{B168C230-F839-4319-BF2F-C44BF74FE83C}" dt="2021-02-04T02:17:30.724" v="544" actId="478"/>
          <ac:spMkLst>
            <pc:docMk/>
            <pc:sldMk cId="3760995657" sldId="282"/>
            <ac:spMk id="32" creationId="{D2CFAC88-633E-4211-9C2D-526E3F51D73A}"/>
          </ac:spMkLst>
        </pc:spChg>
        <pc:spChg chg="del mod">
          <ac:chgData name="" userId="24e2a561e50170da" providerId="LiveId" clId="{B168C230-F839-4319-BF2F-C44BF74FE83C}" dt="2021-02-04T02:17:39.302" v="548" actId="478"/>
          <ac:spMkLst>
            <pc:docMk/>
            <pc:sldMk cId="3760995657" sldId="282"/>
            <ac:spMk id="33" creationId="{926F8E1C-BEF2-45FF-92EF-FF7BBAA7CD51}"/>
          </ac:spMkLst>
        </pc:spChg>
        <pc:spChg chg="del">
          <ac:chgData name="" userId="24e2a561e50170da" providerId="LiveId" clId="{B168C230-F839-4319-BF2F-C44BF74FE83C}" dt="2021-02-04T02:17:34.178" v="545" actId="478"/>
          <ac:spMkLst>
            <pc:docMk/>
            <pc:sldMk cId="3760995657" sldId="282"/>
            <ac:spMk id="34" creationId="{8F795920-5388-428F-93C8-936E88EC93AB}"/>
          </ac:spMkLst>
        </pc:spChg>
        <pc:spChg chg="add mod">
          <ac:chgData name="" userId="24e2a561e50170da" providerId="LiveId" clId="{B168C230-F839-4319-BF2F-C44BF74FE83C}" dt="2021-02-04T02:24:23.051" v="667" actId="164"/>
          <ac:spMkLst>
            <pc:docMk/>
            <pc:sldMk cId="3760995657" sldId="282"/>
            <ac:spMk id="35" creationId="{280CE022-C4FD-45EA-8B24-995E5033CF5A}"/>
          </ac:spMkLst>
        </pc:spChg>
        <pc:spChg chg="add mod">
          <ac:chgData name="" userId="24e2a561e50170da" providerId="LiveId" clId="{B168C230-F839-4319-BF2F-C44BF74FE83C}" dt="2021-02-04T02:24:23.051" v="667" actId="164"/>
          <ac:spMkLst>
            <pc:docMk/>
            <pc:sldMk cId="3760995657" sldId="282"/>
            <ac:spMk id="36" creationId="{149A4E3C-27CF-4C21-BCE3-F9160EA09879}"/>
          </ac:spMkLst>
        </pc:spChg>
        <pc:spChg chg="add mod">
          <ac:chgData name="" userId="24e2a561e50170da" providerId="LiveId" clId="{B168C230-F839-4319-BF2F-C44BF74FE83C}" dt="2021-02-04T02:24:23.051" v="667" actId="164"/>
          <ac:spMkLst>
            <pc:docMk/>
            <pc:sldMk cId="3760995657" sldId="282"/>
            <ac:spMk id="37" creationId="{8A1DC9DC-D57B-4047-A831-3B9D5531DEA7}"/>
          </ac:spMkLst>
        </pc:spChg>
        <pc:spChg chg="add mod">
          <ac:chgData name="" userId="24e2a561e50170da" providerId="LiveId" clId="{B168C230-F839-4319-BF2F-C44BF74FE83C}" dt="2021-02-04T02:25:58.655" v="677" actId="1076"/>
          <ac:spMkLst>
            <pc:docMk/>
            <pc:sldMk cId="3760995657" sldId="282"/>
            <ac:spMk id="38" creationId="{9CC79867-F290-460C-8867-2C6D6AEC6EF0}"/>
          </ac:spMkLst>
        </pc:spChg>
        <pc:spChg chg="add del mod">
          <ac:chgData name="" userId="24e2a561e50170da" providerId="LiveId" clId="{B168C230-F839-4319-BF2F-C44BF74FE83C}" dt="2021-02-04T02:26:20.147" v="679" actId="478"/>
          <ac:spMkLst>
            <pc:docMk/>
            <pc:sldMk cId="3760995657" sldId="282"/>
            <ac:spMk id="39" creationId="{87B4C449-C7BF-4020-8CFF-71EED19711DE}"/>
          </ac:spMkLst>
        </pc:spChg>
        <pc:spChg chg="add del mod">
          <ac:chgData name="" userId="24e2a561e50170da" providerId="LiveId" clId="{B168C230-F839-4319-BF2F-C44BF74FE83C}" dt="2021-02-04T02:26:20.147" v="679" actId="478"/>
          <ac:spMkLst>
            <pc:docMk/>
            <pc:sldMk cId="3760995657" sldId="282"/>
            <ac:spMk id="40" creationId="{5C8CB45F-8FB2-4A42-9551-00C07ABF8C7D}"/>
          </ac:spMkLst>
        </pc:spChg>
        <pc:spChg chg="add del mod">
          <ac:chgData name="" userId="24e2a561e50170da" providerId="LiveId" clId="{B168C230-F839-4319-BF2F-C44BF74FE83C}" dt="2021-02-04T02:26:20.147" v="679" actId="478"/>
          <ac:spMkLst>
            <pc:docMk/>
            <pc:sldMk cId="3760995657" sldId="282"/>
            <ac:spMk id="41" creationId="{815DFF9E-BCEF-4386-BA2D-F3BF9B24C7AA}"/>
          </ac:spMkLst>
        </pc:spChg>
        <pc:spChg chg="add del mod">
          <ac:chgData name="" userId="24e2a561e50170da" providerId="LiveId" clId="{B168C230-F839-4319-BF2F-C44BF74FE83C}" dt="2021-02-04T02:26:20.147" v="679" actId="478"/>
          <ac:spMkLst>
            <pc:docMk/>
            <pc:sldMk cId="3760995657" sldId="282"/>
            <ac:spMk id="42" creationId="{2FA02508-0516-4BA6-9861-B0A413489F14}"/>
          </ac:spMkLst>
        </pc:spChg>
        <pc:spChg chg="add del mod">
          <ac:chgData name="" userId="24e2a561e50170da" providerId="LiveId" clId="{B168C230-F839-4319-BF2F-C44BF74FE83C}" dt="2021-02-04T02:26:20.147" v="679" actId="478"/>
          <ac:spMkLst>
            <pc:docMk/>
            <pc:sldMk cId="3760995657" sldId="282"/>
            <ac:spMk id="43" creationId="{C631EFAA-3787-43CF-AF00-49FFB1DBBB71}"/>
          </ac:spMkLst>
        </pc:spChg>
        <pc:spChg chg="add del mod">
          <ac:chgData name="" userId="24e2a561e50170da" providerId="LiveId" clId="{B168C230-F839-4319-BF2F-C44BF74FE83C}" dt="2021-02-04T02:26:20.147" v="679" actId="478"/>
          <ac:spMkLst>
            <pc:docMk/>
            <pc:sldMk cId="3760995657" sldId="282"/>
            <ac:spMk id="44" creationId="{187E252D-6D30-4FF4-A28B-7590F95337DD}"/>
          </ac:spMkLst>
        </pc:spChg>
        <pc:spChg chg="add del">
          <ac:chgData name="" userId="24e2a561e50170da" providerId="LiveId" clId="{B168C230-F839-4319-BF2F-C44BF74FE83C}" dt="2021-02-04T02:27:30.117" v="735"/>
          <ac:spMkLst>
            <pc:docMk/>
            <pc:sldMk cId="3760995657" sldId="282"/>
            <ac:spMk id="45" creationId="{5F616D10-F2A1-48B6-B6D0-2F353ACB78F9}"/>
          </ac:spMkLst>
        </pc:spChg>
        <pc:spChg chg="add del">
          <ac:chgData name="" userId="24e2a561e50170da" providerId="LiveId" clId="{B168C230-F839-4319-BF2F-C44BF74FE83C}" dt="2021-02-04T02:27:30.117" v="735"/>
          <ac:spMkLst>
            <pc:docMk/>
            <pc:sldMk cId="3760995657" sldId="282"/>
            <ac:spMk id="46" creationId="{0D0C60F9-2616-4DFE-961A-F13193E8FA8D}"/>
          </ac:spMkLst>
        </pc:spChg>
        <pc:spChg chg="add del">
          <ac:chgData name="" userId="24e2a561e50170da" providerId="LiveId" clId="{B168C230-F839-4319-BF2F-C44BF74FE83C}" dt="2021-02-04T02:27:30.117" v="735"/>
          <ac:spMkLst>
            <pc:docMk/>
            <pc:sldMk cId="3760995657" sldId="282"/>
            <ac:spMk id="47" creationId="{48D8F990-21A6-4A72-A168-90526A4F48B5}"/>
          </ac:spMkLst>
        </pc:spChg>
        <pc:spChg chg="add del">
          <ac:chgData name="" userId="24e2a561e50170da" providerId="LiveId" clId="{B168C230-F839-4319-BF2F-C44BF74FE83C}" dt="2021-02-04T02:27:30.117" v="735"/>
          <ac:spMkLst>
            <pc:docMk/>
            <pc:sldMk cId="3760995657" sldId="282"/>
            <ac:spMk id="48" creationId="{9243264C-BED5-4AB7-8D6E-6345CE224A08}"/>
          </ac:spMkLst>
        </pc:spChg>
        <pc:spChg chg="add del">
          <ac:chgData name="" userId="24e2a561e50170da" providerId="LiveId" clId="{B168C230-F839-4319-BF2F-C44BF74FE83C}" dt="2021-02-04T02:27:30.117" v="735"/>
          <ac:spMkLst>
            <pc:docMk/>
            <pc:sldMk cId="3760995657" sldId="282"/>
            <ac:spMk id="49" creationId="{EEDD31C5-43E0-4BF8-8948-707F46CC960F}"/>
          </ac:spMkLst>
        </pc:spChg>
        <pc:spChg chg="add del">
          <ac:chgData name="" userId="24e2a561e50170da" providerId="LiveId" clId="{B168C230-F839-4319-BF2F-C44BF74FE83C}" dt="2021-02-04T02:27:30.117" v="735"/>
          <ac:spMkLst>
            <pc:docMk/>
            <pc:sldMk cId="3760995657" sldId="282"/>
            <ac:spMk id="50" creationId="{FC59DEE2-968A-44C1-9AEB-AAF7F044F307}"/>
          </ac:spMkLst>
        </pc:spChg>
        <pc:grpChg chg="add mod">
          <ac:chgData name="" userId="24e2a561e50170da" providerId="LiveId" clId="{B168C230-F839-4319-BF2F-C44BF74FE83C}" dt="2021-02-04T02:24:24.577" v="669" actId="1076"/>
          <ac:grpSpMkLst>
            <pc:docMk/>
            <pc:sldMk cId="3760995657" sldId="282"/>
            <ac:grpSpMk id="2" creationId="{F898E177-0B5A-4642-8BA5-02AD820212D7}"/>
          </ac:grpSpMkLst>
        </pc:grpChg>
        <pc:grpChg chg="add mod ord">
          <ac:chgData name="" userId="24e2a561e50170da" providerId="LiveId" clId="{B168C230-F839-4319-BF2F-C44BF74FE83C}" dt="2021-02-04T02:25:11.165" v="675" actId="167"/>
          <ac:grpSpMkLst>
            <pc:docMk/>
            <pc:sldMk cId="3760995657" sldId="282"/>
            <ac:grpSpMk id="4" creationId="{6CD79709-2DF4-4CFA-84DD-878A850E0C3A}"/>
          </ac:grpSpMkLst>
        </pc:grpChg>
        <pc:grpChg chg="add mod">
          <ac:chgData name="" userId="24e2a561e50170da" providerId="LiveId" clId="{B168C230-F839-4319-BF2F-C44BF74FE83C}" dt="2021-02-04T02:24:26.055" v="671" actId="1076"/>
          <ac:grpSpMkLst>
            <pc:docMk/>
            <pc:sldMk cId="3760995657" sldId="282"/>
            <ac:grpSpMk id="8" creationId="{886523EF-6805-4681-87D0-7ABBAD194DD3}"/>
          </ac:grpSpMkLst>
        </pc:grpChg>
        <pc:picChg chg="add del mod ord">
          <ac:chgData name="" userId="24e2a561e50170da" providerId="LiveId" clId="{B168C230-F839-4319-BF2F-C44BF74FE83C}" dt="2021-02-04T02:57:30.464" v="1090" actId="478"/>
          <ac:picMkLst>
            <pc:docMk/>
            <pc:sldMk cId="3760995657" sldId="282"/>
            <ac:picMk id="13" creationId="{30520238-9432-4045-9926-1AFB3F404AF5}"/>
          </ac:picMkLst>
        </pc:picChg>
        <pc:picChg chg="add mod ord">
          <ac:chgData name="" userId="24e2a561e50170da" providerId="LiveId" clId="{B168C230-F839-4319-BF2F-C44BF74FE83C}" dt="2021-02-04T02:21:55.148" v="621" actId="164"/>
          <ac:picMkLst>
            <pc:docMk/>
            <pc:sldMk cId="3760995657" sldId="282"/>
            <ac:picMk id="15" creationId="{69A9E339-0DAA-40FA-980B-A855CC23D8EA}"/>
          </ac:picMkLst>
        </pc:picChg>
        <pc:picChg chg="add mod">
          <ac:chgData name="" userId="24e2a561e50170da" providerId="LiveId" clId="{B168C230-F839-4319-BF2F-C44BF74FE83C}" dt="2021-02-04T02:21:55.148" v="621" actId="164"/>
          <ac:picMkLst>
            <pc:docMk/>
            <pc:sldMk cId="3760995657" sldId="282"/>
            <ac:picMk id="16" creationId="{67A96924-8D86-4D3A-BF36-52A9B9378E05}"/>
          </ac:picMkLst>
        </pc:picChg>
        <pc:picChg chg="add mod">
          <ac:chgData name="" userId="24e2a561e50170da" providerId="LiveId" clId="{B168C230-F839-4319-BF2F-C44BF74FE83C}" dt="2021-02-04T02:21:55.148" v="621" actId="164"/>
          <ac:picMkLst>
            <pc:docMk/>
            <pc:sldMk cId="3760995657" sldId="282"/>
            <ac:picMk id="17" creationId="{BEFD7CB8-4002-4EE6-913C-EB1B07D73866}"/>
          </ac:picMkLst>
        </pc:picChg>
        <pc:picChg chg="add mod">
          <ac:chgData name="" userId="24e2a561e50170da" providerId="LiveId" clId="{B168C230-F839-4319-BF2F-C44BF74FE83C}" dt="2021-02-04T02:21:55.148" v="621" actId="164"/>
          <ac:picMkLst>
            <pc:docMk/>
            <pc:sldMk cId="3760995657" sldId="282"/>
            <ac:picMk id="18" creationId="{23C1FA42-ADCE-4104-AC5E-3F1610530A4F}"/>
          </ac:picMkLst>
        </pc:picChg>
        <pc:picChg chg="add mod ord">
          <ac:chgData name="" userId="24e2a561e50170da" providerId="LiveId" clId="{B168C230-F839-4319-BF2F-C44BF74FE83C}" dt="2021-02-04T02:25:08.096" v="674" actId="167"/>
          <ac:picMkLst>
            <pc:docMk/>
            <pc:sldMk cId="3760995657" sldId="282"/>
            <ac:picMk id="19" creationId="{02FCC0F7-BB2A-4BC5-8AF8-717582827258}"/>
          </ac:picMkLst>
        </pc:picChg>
        <pc:picChg chg="add mod">
          <ac:chgData name="" userId="24e2a561e50170da" providerId="LiveId" clId="{B168C230-F839-4319-BF2F-C44BF74FE83C}" dt="2021-02-04T02:21:55.148" v="621" actId="164"/>
          <ac:picMkLst>
            <pc:docMk/>
            <pc:sldMk cId="3760995657" sldId="282"/>
            <ac:picMk id="20" creationId="{AD693C33-F929-49B4-A5F5-54A4F6B20A35}"/>
          </ac:picMkLst>
        </pc:picChg>
        <pc:picChg chg="mod">
          <ac:chgData name="" userId="24e2a561e50170da" providerId="LiveId" clId="{B168C230-F839-4319-BF2F-C44BF74FE83C}" dt="2021-02-04T02:17:14.192" v="539" actId="164"/>
          <ac:picMkLst>
            <pc:docMk/>
            <pc:sldMk cId="3760995657" sldId="282"/>
            <ac:picMk id="27" creationId="{AF0EEC9A-7FE6-4446-8705-C084817BEE8F}"/>
          </ac:picMkLst>
        </pc:picChg>
        <pc:picChg chg="mod">
          <ac:chgData name="" userId="24e2a561e50170da" providerId="LiveId" clId="{B168C230-F839-4319-BF2F-C44BF74FE83C}" dt="2021-02-04T02:17:14.192" v="539" actId="164"/>
          <ac:picMkLst>
            <pc:docMk/>
            <pc:sldMk cId="3760995657" sldId="282"/>
            <ac:picMk id="28" creationId="{D096E5B2-9A15-41AF-B17A-4A8804CEE4B0}"/>
          </ac:picMkLst>
        </pc:picChg>
      </pc:sldChg>
      <pc:sldChg chg="addSp delSp modSp add setBg delAnim modAnim modNotesTx">
        <pc:chgData name="" userId="24e2a561e50170da" providerId="LiveId" clId="{B168C230-F839-4319-BF2F-C44BF74FE83C}" dt="2021-02-04T06:25:43.749" v="5053" actId="20577"/>
        <pc:sldMkLst>
          <pc:docMk/>
          <pc:sldMk cId="2760968624" sldId="283"/>
        </pc:sldMkLst>
        <pc:spChg chg="mod">
          <ac:chgData name="" userId="24e2a561e50170da" providerId="LiveId" clId="{B168C230-F839-4319-BF2F-C44BF74FE83C}" dt="2021-02-04T03:00:35.178" v="1143" actId="20577"/>
          <ac:spMkLst>
            <pc:docMk/>
            <pc:sldMk cId="2760968624" sldId="283"/>
            <ac:spMk id="6" creationId="{23042EAE-CBB0-4065-A00D-B3EE7638CC06}"/>
          </ac:spMkLst>
        </pc:spChg>
        <pc:spChg chg="add del mod">
          <ac:chgData name="" userId="24e2a561e50170da" providerId="LiveId" clId="{B168C230-F839-4319-BF2F-C44BF74FE83C}" dt="2021-02-04T02:50:23.542" v="1010"/>
          <ac:spMkLst>
            <pc:docMk/>
            <pc:sldMk cId="2760968624" sldId="283"/>
            <ac:spMk id="41" creationId="{AB771C28-F64E-4EFD-89C2-D21E915086B9}"/>
          </ac:spMkLst>
        </pc:spChg>
        <pc:grpChg chg="mod ord">
          <ac:chgData name="" userId="24e2a561e50170da" providerId="LiveId" clId="{B168C230-F839-4319-BF2F-C44BF74FE83C}" dt="2021-02-04T02:36:25.042" v="838" actId="1076"/>
          <ac:grpSpMkLst>
            <pc:docMk/>
            <pc:sldMk cId="2760968624" sldId="283"/>
            <ac:grpSpMk id="2" creationId="{F898E177-0B5A-4642-8BA5-02AD820212D7}"/>
          </ac:grpSpMkLst>
        </pc:grpChg>
        <pc:grpChg chg="mod">
          <ac:chgData name="" userId="24e2a561e50170da" providerId="LiveId" clId="{B168C230-F839-4319-BF2F-C44BF74FE83C}" dt="2021-02-04T02:32:36.768" v="793" actId="1076"/>
          <ac:grpSpMkLst>
            <pc:docMk/>
            <pc:sldMk cId="2760968624" sldId="283"/>
            <ac:grpSpMk id="4" creationId="{6CD79709-2DF4-4CFA-84DD-878A850E0C3A}"/>
          </ac:grpSpMkLst>
        </pc:grpChg>
        <pc:grpChg chg="del">
          <ac:chgData name="" userId="24e2a561e50170da" providerId="LiveId" clId="{B168C230-F839-4319-BF2F-C44BF74FE83C}" dt="2021-02-04T02:27:39.500" v="739" actId="478"/>
          <ac:grpSpMkLst>
            <pc:docMk/>
            <pc:sldMk cId="2760968624" sldId="283"/>
            <ac:grpSpMk id="8" creationId="{886523EF-6805-4681-87D0-7ABBAD194DD3}"/>
          </ac:grpSpMkLst>
        </pc:grpChg>
        <pc:picChg chg="add mod ord">
          <ac:chgData name="" userId="24e2a561e50170da" providerId="LiveId" clId="{B168C230-F839-4319-BF2F-C44BF74FE83C}" dt="2021-02-04T02:28:33.942" v="747" actId="167"/>
          <ac:picMkLst>
            <pc:docMk/>
            <pc:sldMk cId="2760968624" sldId="283"/>
            <ac:picMk id="26" creationId="{68CDA040-626C-4F38-A8A9-774EDE529409}"/>
          </ac:picMkLst>
        </pc:picChg>
        <pc:picChg chg="add mod ord">
          <ac:chgData name="" userId="24e2a561e50170da" providerId="LiveId" clId="{B168C230-F839-4319-BF2F-C44BF74FE83C}" dt="2021-02-04T02:29:54.029" v="760" actId="167"/>
          <ac:picMkLst>
            <pc:docMk/>
            <pc:sldMk cId="2760968624" sldId="283"/>
            <ac:picMk id="29" creationId="{1E1509A9-69DB-4094-8BDB-E65FA9D36367}"/>
          </ac:picMkLst>
        </pc:picChg>
        <pc:picChg chg="add mod ord">
          <ac:chgData name="" userId="24e2a561e50170da" providerId="LiveId" clId="{B168C230-F839-4319-BF2F-C44BF74FE83C}" dt="2021-02-04T02:29:51.054" v="759" actId="167"/>
          <ac:picMkLst>
            <pc:docMk/>
            <pc:sldMk cId="2760968624" sldId="283"/>
            <ac:picMk id="30" creationId="{2330F040-28B9-4DBB-A89B-865770FCAD4A}"/>
          </ac:picMkLst>
        </pc:picChg>
        <pc:picChg chg="add mod">
          <ac:chgData name="" userId="24e2a561e50170da" providerId="LiveId" clId="{B168C230-F839-4319-BF2F-C44BF74FE83C}" dt="2021-02-04T02:30:56.842" v="771" actId="1076"/>
          <ac:picMkLst>
            <pc:docMk/>
            <pc:sldMk cId="2760968624" sldId="283"/>
            <ac:picMk id="31" creationId="{31D13003-B786-438C-B21C-1C6618F3A5D8}"/>
          </ac:picMkLst>
        </pc:picChg>
        <pc:picChg chg="add mod">
          <ac:chgData name="" userId="24e2a561e50170da" providerId="LiveId" clId="{B168C230-F839-4319-BF2F-C44BF74FE83C}" dt="2021-02-04T02:32:02.667" v="780" actId="1076"/>
          <ac:picMkLst>
            <pc:docMk/>
            <pc:sldMk cId="2760968624" sldId="283"/>
            <ac:picMk id="32" creationId="{DBF46023-A373-4068-8D72-0702FDD81010}"/>
          </ac:picMkLst>
        </pc:picChg>
        <pc:picChg chg="add mod">
          <ac:chgData name="" userId="24e2a561e50170da" providerId="LiveId" clId="{B168C230-F839-4319-BF2F-C44BF74FE83C}" dt="2021-02-04T02:32:25.147" v="788" actId="1076"/>
          <ac:picMkLst>
            <pc:docMk/>
            <pc:sldMk cId="2760968624" sldId="283"/>
            <ac:picMk id="33" creationId="{696553B5-CED1-4E7A-ADD1-707390935AD6}"/>
          </ac:picMkLst>
        </pc:picChg>
        <pc:picChg chg="add mod">
          <ac:chgData name="" userId="24e2a561e50170da" providerId="LiveId" clId="{B168C230-F839-4319-BF2F-C44BF74FE83C}" dt="2021-02-04T02:32:33.995" v="791" actId="1076"/>
          <ac:picMkLst>
            <pc:docMk/>
            <pc:sldMk cId="2760968624" sldId="283"/>
            <ac:picMk id="34" creationId="{CBC1F02B-102C-4DB0-BBAB-11D134C6CEC6}"/>
          </ac:picMkLst>
        </pc:picChg>
        <pc:picChg chg="add mod">
          <ac:chgData name="" userId="24e2a561e50170da" providerId="LiveId" clId="{B168C230-F839-4319-BF2F-C44BF74FE83C}" dt="2021-02-04T02:32:47.328" v="797" actId="1076"/>
          <ac:picMkLst>
            <pc:docMk/>
            <pc:sldMk cId="2760968624" sldId="283"/>
            <ac:picMk id="39" creationId="{1BE10AC9-0C34-4CD2-AD2A-D65462C4134C}"/>
          </ac:picMkLst>
        </pc:picChg>
        <pc:picChg chg="add mod">
          <ac:chgData name="" userId="24e2a561e50170da" providerId="LiveId" clId="{B168C230-F839-4319-BF2F-C44BF74FE83C}" dt="2021-02-04T02:32:58.578" v="800" actId="1076"/>
          <ac:picMkLst>
            <pc:docMk/>
            <pc:sldMk cId="2760968624" sldId="283"/>
            <ac:picMk id="40" creationId="{711D367E-9FD9-4265-A188-8932ECEA7142}"/>
          </ac:picMkLst>
        </pc:picChg>
      </pc:sldChg>
      <pc:sldChg chg="addSp modSp add setBg modAnim modNotesTx">
        <pc:chgData name="" userId="24e2a561e50170da" providerId="LiveId" clId="{B168C230-F839-4319-BF2F-C44BF74FE83C}" dt="2021-02-04T06:27:02.005" v="5277" actId="20577"/>
        <pc:sldMkLst>
          <pc:docMk/>
          <pc:sldMk cId="225125414" sldId="284"/>
        </pc:sldMkLst>
        <pc:spChg chg="mod">
          <ac:chgData name="" userId="24e2a561e50170da" providerId="LiveId" clId="{B168C230-F839-4319-BF2F-C44BF74FE83C}" dt="2021-02-04T03:00:39.300" v="1151" actId="20577"/>
          <ac:spMkLst>
            <pc:docMk/>
            <pc:sldMk cId="225125414" sldId="284"/>
            <ac:spMk id="6" creationId="{23042EAE-CBB0-4065-A00D-B3EE7638CC06}"/>
          </ac:spMkLst>
        </pc:spChg>
        <pc:grpChg chg="ord">
          <ac:chgData name="" userId="24e2a561e50170da" providerId="LiveId" clId="{B168C230-F839-4319-BF2F-C44BF74FE83C}" dt="2021-02-04T02:36:04.992" v="836" actId="166"/>
          <ac:grpSpMkLst>
            <pc:docMk/>
            <pc:sldMk cId="225125414" sldId="284"/>
            <ac:grpSpMk id="2" creationId="{F898E177-0B5A-4642-8BA5-02AD820212D7}"/>
          </ac:grpSpMkLst>
        </pc:grpChg>
        <pc:grpChg chg="add mod">
          <ac:chgData name="" userId="24e2a561e50170da" providerId="LiveId" clId="{B168C230-F839-4319-BF2F-C44BF74FE83C}" dt="2021-02-04T02:37:56.463" v="867" actId="164"/>
          <ac:grpSpMkLst>
            <pc:docMk/>
            <pc:sldMk cId="225125414" sldId="284"/>
            <ac:grpSpMk id="3" creationId="{73A8D183-ACB1-45EF-B74F-2B0B4070567A}"/>
          </ac:grpSpMkLst>
        </pc:grpChg>
        <pc:picChg chg="add mod">
          <ac:chgData name="" userId="24e2a561e50170da" providerId="LiveId" clId="{B168C230-F839-4319-BF2F-C44BF74FE83C}" dt="2021-02-04T02:35:53.376" v="833" actId="1076"/>
          <ac:picMkLst>
            <pc:docMk/>
            <pc:sldMk cId="225125414" sldId="284"/>
            <ac:picMk id="35" creationId="{5673B3E1-F876-462E-9345-3B48F62C1669}"/>
          </ac:picMkLst>
        </pc:picChg>
        <pc:picChg chg="add mod">
          <ac:chgData name="" userId="24e2a561e50170da" providerId="LiveId" clId="{B168C230-F839-4319-BF2F-C44BF74FE83C}" dt="2021-02-04T02:36:32.694" v="840" actId="1076"/>
          <ac:picMkLst>
            <pc:docMk/>
            <pc:sldMk cId="225125414" sldId="284"/>
            <ac:picMk id="36" creationId="{5628033C-AC10-4F0E-BE99-3DD4C4DC1607}"/>
          </ac:picMkLst>
        </pc:picChg>
        <pc:picChg chg="add mod">
          <ac:chgData name="" userId="24e2a561e50170da" providerId="LiveId" clId="{B168C230-F839-4319-BF2F-C44BF74FE83C}" dt="2021-02-04T02:36:39.280" v="843" actId="1076"/>
          <ac:picMkLst>
            <pc:docMk/>
            <pc:sldMk cId="225125414" sldId="284"/>
            <ac:picMk id="37" creationId="{258AC3D2-2FCA-4067-A7E2-F3EB12E6388D}"/>
          </ac:picMkLst>
        </pc:picChg>
        <pc:picChg chg="add mod">
          <ac:chgData name="" userId="24e2a561e50170da" providerId="LiveId" clId="{B168C230-F839-4319-BF2F-C44BF74FE83C}" dt="2021-02-04T02:36:42.114" v="845" actId="1076"/>
          <ac:picMkLst>
            <pc:docMk/>
            <pc:sldMk cId="225125414" sldId="284"/>
            <ac:picMk id="41" creationId="{4FEBBC9C-DED6-439A-9CB9-A037EF3241BE}"/>
          </ac:picMkLst>
        </pc:picChg>
        <pc:picChg chg="add mod">
          <ac:chgData name="" userId="24e2a561e50170da" providerId="LiveId" clId="{B168C230-F839-4319-BF2F-C44BF74FE83C}" dt="2021-02-04T02:36:47.156" v="847" actId="1076"/>
          <ac:picMkLst>
            <pc:docMk/>
            <pc:sldMk cId="225125414" sldId="284"/>
            <ac:picMk id="42" creationId="{4698ABBA-0144-43CD-B852-C2ADCE0F511A}"/>
          </ac:picMkLst>
        </pc:picChg>
        <pc:picChg chg="add mod">
          <ac:chgData name="" userId="24e2a561e50170da" providerId="LiveId" clId="{B168C230-F839-4319-BF2F-C44BF74FE83C}" dt="2021-02-04T02:36:49.460" v="849" actId="1076"/>
          <ac:picMkLst>
            <pc:docMk/>
            <pc:sldMk cId="225125414" sldId="284"/>
            <ac:picMk id="43" creationId="{532821E4-4BEC-41BF-9EEB-1B8FFC308EF5}"/>
          </ac:picMkLst>
        </pc:picChg>
        <pc:picChg chg="add mod">
          <ac:chgData name="" userId="24e2a561e50170da" providerId="LiveId" clId="{B168C230-F839-4319-BF2F-C44BF74FE83C}" dt="2021-02-04T02:36:55.055" v="851" actId="1076"/>
          <ac:picMkLst>
            <pc:docMk/>
            <pc:sldMk cId="225125414" sldId="284"/>
            <ac:picMk id="44" creationId="{D00A7B17-71FC-4426-9BD6-3FDB3F77E876}"/>
          </ac:picMkLst>
        </pc:picChg>
        <pc:picChg chg="add mod">
          <ac:chgData name="" userId="24e2a561e50170da" providerId="LiveId" clId="{B168C230-F839-4319-BF2F-C44BF74FE83C}" dt="2021-02-04T02:37:56.463" v="867" actId="164"/>
          <ac:picMkLst>
            <pc:docMk/>
            <pc:sldMk cId="225125414" sldId="284"/>
            <ac:picMk id="45" creationId="{38DC999B-7C25-44D1-AFB4-3E662C2354F4}"/>
          </ac:picMkLst>
        </pc:picChg>
        <pc:picChg chg="add mod">
          <ac:chgData name="" userId="24e2a561e50170da" providerId="LiveId" clId="{B168C230-F839-4319-BF2F-C44BF74FE83C}" dt="2021-02-04T02:37:56.463" v="867" actId="164"/>
          <ac:picMkLst>
            <pc:docMk/>
            <pc:sldMk cId="225125414" sldId="284"/>
            <ac:picMk id="46" creationId="{A1349997-B6AC-4453-B395-6A314B0F5771}"/>
          </ac:picMkLst>
        </pc:picChg>
        <pc:picChg chg="add mod">
          <ac:chgData name="" userId="24e2a561e50170da" providerId="LiveId" clId="{B168C230-F839-4319-BF2F-C44BF74FE83C}" dt="2021-02-04T02:37:56.463" v="867" actId="164"/>
          <ac:picMkLst>
            <pc:docMk/>
            <pc:sldMk cId="225125414" sldId="284"/>
            <ac:picMk id="47" creationId="{3ADE835E-7021-47D6-86A5-09D18627FD50}"/>
          </ac:picMkLst>
        </pc:picChg>
        <pc:picChg chg="add mod">
          <ac:chgData name="" userId="24e2a561e50170da" providerId="LiveId" clId="{B168C230-F839-4319-BF2F-C44BF74FE83C}" dt="2021-02-04T02:37:56.463" v="867" actId="164"/>
          <ac:picMkLst>
            <pc:docMk/>
            <pc:sldMk cId="225125414" sldId="284"/>
            <ac:picMk id="48" creationId="{D97BAE37-896B-492A-A1E1-C81D99AAE50C}"/>
          </ac:picMkLst>
        </pc:picChg>
        <pc:picChg chg="add mod">
          <ac:chgData name="" userId="24e2a561e50170da" providerId="LiveId" clId="{B168C230-F839-4319-BF2F-C44BF74FE83C}" dt="2021-02-04T02:37:56.463" v="867" actId="164"/>
          <ac:picMkLst>
            <pc:docMk/>
            <pc:sldMk cId="225125414" sldId="284"/>
            <ac:picMk id="49" creationId="{0541F6F0-CBD8-403A-BFDC-242B733EF60C}"/>
          </ac:picMkLst>
        </pc:picChg>
        <pc:picChg chg="add mod">
          <ac:chgData name="" userId="24e2a561e50170da" providerId="LiveId" clId="{B168C230-F839-4319-BF2F-C44BF74FE83C}" dt="2021-02-04T02:37:56.463" v="867" actId="164"/>
          <ac:picMkLst>
            <pc:docMk/>
            <pc:sldMk cId="225125414" sldId="284"/>
            <ac:picMk id="50" creationId="{27CFAD7B-AA0C-4B9C-9BB3-605F599ECCF6}"/>
          </ac:picMkLst>
        </pc:picChg>
      </pc:sldChg>
      <pc:sldChg chg="addSp delSp modSp add setBg modAnim modNotesTx">
        <pc:chgData name="" userId="24e2a561e50170da" providerId="LiveId" clId="{B168C230-F839-4319-BF2F-C44BF74FE83C}" dt="2021-02-04T06:27:41.631" v="5358" actId="20577"/>
        <pc:sldMkLst>
          <pc:docMk/>
          <pc:sldMk cId="3150832679" sldId="285"/>
        </pc:sldMkLst>
        <pc:spChg chg="mod">
          <ac:chgData name="" userId="24e2a561e50170da" providerId="LiveId" clId="{B168C230-F839-4319-BF2F-C44BF74FE83C}" dt="2021-02-04T03:00:50.918" v="1159" actId="20577"/>
          <ac:spMkLst>
            <pc:docMk/>
            <pc:sldMk cId="3150832679" sldId="285"/>
            <ac:spMk id="6" creationId="{23042EAE-CBB0-4065-A00D-B3EE7638CC06}"/>
          </ac:spMkLst>
        </pc:spChg>
        <pc:spChg chg="add">
          <ac:chgData name="" userId="24e2a561e50170da" providerId="LiveId" clId="{B168C230-F839-4319-BF2F-C44BF74FE83C}" dt="2021-02-04T02:43:09.223" v="912"/>
          <ac:spMkLst>
            <pc:docMk/>
            <pc:sldMk cId="3150832679" sldId="285"/>
            <ac:spMk id="57" creationId="{1A446554-D001-43D4-AD24-6ECADFA04036}"/>
          </ac:spMkLst>
        </pc:spChg>
        <pc:spChg chg="add">
          <ac:chgData name="" userId="24e2a561e50170da" providerId="LiveId" clId="{B168C230-F839-4319-BF2F-C44BF74FE83C}" dt="2021-02-04T02:43:09.223" v="912"/>
          <ac:spMkLst>
            <pc:docMk/>
            <pc:sldMk cId="3150832679" sldId="285"/>
            <ac:spMk id="58" creationId="{95D8AC1D-6953-463A-84C7-8E5DD8881A40}"/>
          </ac:spMkLst>
        </pc:spChg>
        <pc:spChg chg="add">
          <ac:chgData name="" userId="24e2a561e50170da" providerId="LiveId" clId="{B168C230-F839-4319-BF2F-C44BF74FE83C}" dt="2021-02-04T02:43:09.223" v="912"/>
          <ac:spMkLst>
            <pc:docMk/>
            <pc:sldMk cId="3150832679" sldId="285"/>
            <ac:spMk id="59" creationId="{E66D7C46-7134-431E-83BD-5AAA7B26390C}"/>
          </ac:spMkLst>
        </pc:spChg>
        <pc:spChg chg="add">
          <ac:chgData name="" userId="24e2a561e50170da" providerId="LiveId" clId="{B168C230-F839-4319-BF2F-C44BF74FE83C}" dt="2021-02-04T02:43:09.223" v="912"/>
          <ac:spMkLst>
            <pc:docMk/>
            <pc:sldMk cId="3150832679" sldId="285"/>
            <ac:spMk id="60" creationId="{4D9A2E32-80B1-4A92-A80A-C95EE7B98D3B}"/>
          </ac:spMkLst>
        </pc:spChg>
        <pc:spChg chg="add">
          <ac:chgData name="" userId="24e2a561e50170da" providerId="LiveId" clId="{B168C230-F839-4319-BF2F-C44BF74FE83C}" dt="2021-02-04T02:43:09.223" v="912"/>
          <ac:spMkLst>
            <pc:docMk/>
            <pc:sldMk cId="3150832679" sldId="285"/>
            <ac:spMk id="61" creationId="{226B0CC5-33B4-4A1C-BCEA-884026373CF1}"/>
          </ac:spMkLst>
        </pc:spChg>
        <pc:spChg chg="add">
          <ac:chgData name="" userId="24e2a561e50170da" providerId="LiveId" clId="{B168C230-F839-4319-BF2F-C44BF74FE83C}" dt="2021-02-04T02:43:09.223" v="912"/>
          <ac:spMkLst>
            <pc:docMk/>
            <pc:sldMk cId="3150832679" sldId="285"/>
            <ac:spMk id="62" creationId="{4BA5D953-4AD3-4F80-9E2E-3623D3C937C6}"/>
          </ac:spMkLst>
        </pc:spChg>
        <pc:spChg chg="add mod">
          <ac:chgData name="" userId="24e2a561e50170da" providerId="LiveId" clId="{B168C230-F839-4319-BF2F-C44BF74FE83C}" dt="2021-02-04T02:51:09.406" v="1028" actId="1076"/>
          <ac:spMkLst>
            <pc:docMk/>
            <pc:sldMk cId="3150832679" sldId="285"/>
            <ac:spMk id="63" creationId="{6CBA30BB-A108-48CA-A323-DC6091BD0BF2}"/>
          </ac:spMkLst>
        </pc:spChg>
        <pc:spChg chg="add mod">
          <ac:chgData name="" userId="24e2a561e50170da" providerId="LiveId" clId="{B168C230-F839-4319-BF2F-C44BF74FE83C}" dt="2021-02-04T02:51:33.182" v="1051" actId="1076"/>
          <ac:spMkLst>
            <pc:docMk/>
            <pc:sldMk cId="3150832679" sldId="285"/>
            <ac:spMk id="64" creationId="{5DB98333-1D95-49FD-83F4-10878603AF94}"/>
          </ac:spMkLst>
        </pc:spChg>
        <pc:grpChg chg="ord">
          <ac:chgData name="" userId="24e2a561e50170da" providerId="LiveId" clId="{B168C230-F839-4319-BF2F-C44BF74FE83C}" dt="2021-02-04T02:46:18.619" v="955" actId="166"/>
          <ac:grpSpMkLst>
            <pc:docMk/>
            <pc:sldMk cId="3150832679" sldId="285"/>
            <ac:grpSpMk id="2" creationId="{F898E177-0B5A-4642-8BA5-02AD820212D7}"/>
          </ac:grpSpMkLst>
        </pc:grpChg>
        <pc:grpChg chg="del">
          <ac:chgData name="" userId="24e2a561e50170da" providerId="LiveId" clId="{B168C230-F839-4319-BF2F-C44BF74FE83C}" dt="2021-02-04T02:39:18.511" v="872" actId="165"/>
          <ac:grpSpMkLst>
            <pc:docMk/>
            <pc:sldMk cId="3150832679" sldId="285"/>
            <ac:grpSpMk id="3" creationId="{73A8D183-ACB1-45EF-B74F-2B0B4070567A}"/>
          </ac:grpSpMkLst>
        </pc:grpChg>
        <pc:grpChg chg="add del">
          <ac:chgData name="" userId="24e2a561e50170da" providerId="LiveId" clId="{B168C230-F839-4319-BF2F-C44BF74FE83C}" dt="2021-02-04T02:40:55.230" v="891" actId="165"/>
          <ac:grpSpMkLst>
            <pc:docMk/>
            <pc:sldMk cId="3150832679" sldId="285"/>
            <ac:grpSpMk id="4" creationId="{6CD79709-2DF4-4CFA-84DD-878A850E0C3A}"/>
          </ac:grpSpMkLst>
        </pc:grpChg>
        <pc:picChg chg="mod topLvl">
          <ac:chgData name="" userId="24e2a561e50170da" providerId="LiveId" clId="{B168C230-F839-4319-BF2F-C44BF74FE83C}" dt="2021-02-04T02:40:55.230" v="891" actId="165"/>
          <ac:picMkLst>
            <pc:docMk/>
            <pc:sldMk cId="3150832679" sldId="285"/>
            <ac:picMk id="15" creationId="{69A9E339-0DAA-40FA-980B-A855CC23D8EA}"/>
          </ac:picMkLst>
        </pc:picChg>
        <pc:picChg chg="mod topLvl">
          <ac:chgData name="" userId="24e2a561e50170da" providerId="LiveId" clId="{B168C230-F839-4319-BF2F-C44BF74FE83C}" dt="2021-02-04T02:40:55.230" v="891" actId="165"/>
          <ac:picMkLst>
            <pc:docMk/>
            <pc:sldMk cId="3150832679" sldId="285"/>
            <ac:picMk id="16" creationId="{67A96924-8D86-4D3A-BF36-52A9B9378E05}"/>
          </ac:picMkLst>
        </pc:picChg>
        <pc:picChg chg="mod topLvl">
          <ac:chgData name="" userId="24e2a561e50170da" providerId="LiveId" clId="{B168C230-F839-4319-BF2F-C44BF74FE83C}" dt="2021-02-04T02:40:55.230" v="891" actId="165"/>
          <ac:picMkLst>
            <pc:docMk/>
            <pc:sldMk cId="3150832679" sldId="285"/>
            <ac:picMk id="17" creationId="{BEFD7CB8-4002-4EE6-913C-EB1B07D73866}"/>
          </ac:picMkLst>
        </pc:picChg>
        <pc:picChg chg="mod topLvl">
          <ac:chgData name="" userId="24e2a561e50170da" providerId="LiveId" clId="{B168C230-F839-4319-BF2F-C44BF74FE83C}" dt="2021-02-04T02:40:55.230" v="891" actId="165"/>
          <ac:picMkLst>
            <pc:docMk/>
            <pc:sldMk cId="3150832679" sldId="285"/>
            <ac:picMk id="18" creationId="{23C1FA42-ADCE-4104-AC5E-3F1610530A4F}"/>
          </ac:picMkLst>
        </pc:picChg>
        <pc:picChg chg="mod topLvl">
          <ac:chgData name="" userId="24e2a561e50170da" providerId="LiveId" clId="{B168C230-F839-4319-BF2F-C44BF74FE83C}" dt="2021-02-04T02:40:55.230" v="891" actId="165"/>
          <ac:picMkLst>
            <pc:docMk/>
            <pc:sldMk cId="3150832679" sldId="285"/>
            <ac:picMk id="19" creationId="{02FCC0F7-BB2A-4BC5-8AF8-717582827258}"/>
          </ac:picMkLst>
        </pc:picChg>
        <pc:picChg chg="mod topLvl">
          <ac:chgData name="" userId="24e2a561e50170da" providerId="LiveId" clId="{B168C230-F839-4319-BF2F-C44BF74FE83C}" dt="2021-02-04T02:40:55.230" v="891" actId="165"/>
          <ac:picMkLst>
            <pc:docMk/>
            <pc:sldMk cId="3150832679" sldId="285"/>
            <ac:picMk id="20" creationId="{AD693C33-F929-49B4-A5F5-54A4F6B20A35}"/>
          </ac:picMkLst>
        </pc:picChg>
        <pc:picChg chg="del">
          <ac:chgData name="" userId="24e2a561e50170da" providerId="LiveId" clId="{B168C230-F839-4319-BF2F-C44BF74FE83C}" dt="2021-02-04T02:40:12.037" v="881" actId="478"/>
          <ac:picMkLst>
            <pc:docMk/>
            <pc:sldMk cId="3150832679" sldId="285"/>
            <ac:picMk id="36" creationId="{5628033C-AC10-4F0E-BE99-3DD4C4DC1607}"/>
          </ac:picMkLst>
        </pc:picChg>
        <pc:picChg chg="del">
          <ac:chgData name="" userId="24e2a561e50170da" providerId="LiveId" clId="{B168C230-F839-4319-BF2F-C44BF74FE83C}" dt="2021-02-04T02:40:10.515" v="880" actId="478"/>
          <ac:picMkLst>
            <pc:docMk/>
            <pc:sldMk cId="3150832679" sldId="285"/>
            <ac:picMk id="37" creationId="{258AC3D2-2FCA-4067-A7E2-F3EB12E6388D}"/>
          </ac:picMkLst>
        </pc:picChg>
        <pc:picChg chg="del">
          <ac:chgData name="" userId="24e2a561e50170da" providerId="LiveId" clId="{B168C230-F839-4319-BF2F-C44BF74FE83C}" dt="2021-02-04T02:40:10.037" v="879" actId="478"/>
          <ac:picMkLst>
            <pc:docMk/>
            <pc:sldMk cId="3150832679" sldId="285"/>
            <ac:picMk id="41" creationId="{4FEBBC9C-DED6-439A-9CB9-A037EF3241BE}"/>
          </ac:picMkLst>
        </pc:picChg>
        <pc:picChg chg="del">
          <ac:chgData name="" userId="24e2a561e50170da" providerId="LiveId" clId="{B168C230-F839-4319-BF2F-C44BF74FE83C}" dt="2021-02-04T02:40:12.918" v="882" actId="478"/>
          <ac:picMkLst>
            <pc:docMk/>
            <pc:sldMk cId="3150832679" sldId="285"/>
            <ac:picMk id="42" creationId="{4698ABBA-0144-43CD-B852-C2ADCE0F511A}"/>
          </ac:picMkLst>
        </pc:picChg>
        <pc:picChg chg="del">
          <ac:chgData name="" userId="24e2a561e50170da" providerId="LiveId" clId="{B168C230-F839-4319-BF2F-C44BF74FE83C}" dt="2021-02-04T02:40:14.226" v="883" actId="478"/>
          <ac:picMkLst>
            <pc:docMk/>
            <pc:sldMk cId="3150832679" sldId="285"/>
            <ac:picMk id="43" creationId="{532821E4-4BEC-41BF-9EEB-1B8FFC308EF5}"/>
          </ac:picMkLst>
        </pc:picChg>
        <pc:picChg chg="del">
          <ac:chgData name="" userId="24e2a561e50170da" providerId="LiveId" clId="{B168C230-F839-4319-BF2F-C44BF74FE83C}" dt="2021-02-04T02:40:15.091" v="884" actId="478"/>
          <ac:picMkLst>
            <pc:docMk/>
            <pc:sldMk cId="3150832679" sldId="285"/>
            <ac:picMk id="44" creationId="{D00A7B17-71FC-4426-9BD6-3FDB3F77E876}"/>
          </ac:picMkLst>
        </pc:picChg>
        <pc:picChg chg="del mod topLvl">
          <ac:chgData name="" userId="24e2a561e50170da" providerId="LiveId" clId="{B168C230-F839-4319-BF2F-C44BF74FE83C}" dt="2021-02-04T02:40:08.558" v="878" actId="478"/>
          <ac:picMkLst>
            <pc:docMk/>
            <pc:sldMk cId="3150832679" sldId="285"/>
            <ac:picMk id="45" creationId="{38DC999B-7C25-44D1-AFB4-3E662C2354F4}"/>
          </ac:picMkLst>
        </pc:picChg>
        <pc:picChg chg="del mod topLvl">
          <ac:chgData name="" userId="24e2a561e50170da" providerId="LiveId" clId="{B168C230-F839-4319-BF2F-C44BF74FE83C}" dt="2021-02-04T02:40:08.558" v="878" actId="478"/>
          <ac:picMkLst>
            <pc:docMk/>
            <pc:sldMk cId="3150832679" sldId="285"/>
            <ac:picMk id="46" creationId="{A1349997-B6AC-4453-B395-6A314B0F5771}"/>
          </ac:picMkLst>
        </pc:picChg>
        <pc:picChg chg="del mod topLvl">
          <ac:chgData name="" userId="24e2a561e50170da" providerId="LiveId" clId="{B168C230-F839-4319-BF2F-C44BF74FE83C}" dt="2021-02-04T02:40:08.558" v="878" actId="478"/>
          <ac:picMkLst>
            <pc:docMk/>
            <pc:sldMk cId="3150832679" sldId="285"/>
            <ac:picMk id="47" creationId="{3ADE835E-7021-47D6-86A5-09D18627FD50}"/>
          </ac:picMkLst>
        </pc:picChg>
        <pc:picChg chg="del mod topLvl">
          <ac:chgData name="" userId="24e2a561e50170da" providerId="LiveId" clId="{B168C230-F839-4319-BF2F-C44BF74FE83C}" dt="2021-02-04T02:40:08.558" v="878" actId="478"/>
          <ac:picMkLst>
            <pc:docMk/>
            <pc:sldMk cId="3150832679" sldId="285"/>
            <ac:picMk id="48" creationId="{D97BAE37-896B-492A-A1E1-C81D99AAE50C}"/>
          </ac:picMkLst>
        </pc:picChg>
        <pc:picChg chg="del mod topLvl">
          <ac:chgData name="" userId="24e2a561e50170da" providerId="LiveId" clId="{B168C230-F839-4319-BF2F-C44BF74FE83C}" dt="2021-02-04T02:40:08.558" v="878" actId="478"/>
          <ac:picMkLst>
            <pc:docMk/>
            <pc:sldMk cId="3150832679" sldId="285"/>
            <ac:picMk id="49" creationId="{0541F6F0-CBD8-403A-BFDC-242B733EF60C}"/>
          </ac:picMkLst>
        </pc:picChg>
        <pc:picChg chg="del mod topLvl">
          <ac:chgData name="" userId="24e2a561e50170da" providerId="LiveId" clId="{B168C230-F839-4319-BF2F-C44BF74FE83C}" dt="2021-02-04T02:40:08.558" v="878" actId="478"/>
          <ac:picMkLst>
            <pc:docMk/>
            <pc:sldMk cId="3150832679" sldId="285"/>
            <ac:picMk id="50" creationId="{27CFAD7B-AA0C-4B9C-9BB3-605F599ECCF6}"/>
          </ac:picMkLst>
        </pc:picChg>
        <pc:picChg chg="add">
          <ac:chgData name="" userId="24e2a561e50170da" providerId="LiveId" clId="{B168C230-F839-4319-BF2F-C44BF74FE83C}" dt="2021-02-04T02:40:16.371" v="885"/>
          <ac:picMkLst>
            <pc:docMk/>
            <pc:sldMk cId="3150832679" sldId="285"/>
            <ac:picMk id="51" creationId="{BA5B50B6-D339-4E90-915F-8A440E8A19FE}"/>
          </ac:picMkLst>
        </pc:picChg>
        <pc:picChg chg="add">
          <ac:chgData name="" userId="24e2a561e50170da" providerId="LiveId" clId="{B168C230-F839-4319-BF2F-C44BF74FE83C}" dt="2021-02-04T02:40:16.371" v="885"/>
          <ac:picMkLst>
            <pc:docMk/>
            <pc:sldMk cId="3150832679" sldId="285"/>
            <ac:picMk id="52" creationId="{D9F282BE-6044-4AC5-8185-DE185F8C4231}"/>
          </ac:picMkLst>
        </pc:picChg>
        <pc:picChg chg="add">
          <ac:chgData name="" userId="24e2a561e50170da" providerId="LiveId" clId="{B168C230-F839-4319-BF2F-C44BF74FE83C}" dt="2021-02-04T02:40:16.371" v="885"/>
          <ac:picMkLst>
            <pc:docMk/>
            <pc:sldMk cId="3150832679" sldId="285"/>
            <ac:picMk id="53" creationId="{F63422B1-E0DC-4492-A2AC-CAC93F271AC5}"/>
          </ac:picMkLst>
        </pc:picChg>
        <pc:picChg chg="add">
          <ac:chgData name="" userId="24e2a561e50170da" providerId="LiveId" clId="{B168C230-F839-4319-BF2F-C44BF74FE83C}" dt="2021-02-04T02:40:16.371" v="885"/>
          <ac:picMkLst>
            <pc:docMk/>
            <pc:sldMk cId="3150832679" sldId="285"/>
            <ac:picMk id="54" creationId="{A0094FA4-8D30-4053-B7D9-409890E428C3}"/>
          </ac:picMkLst>
        </pc:picChg>
        <pc:picChg chg="add">
          <ac:chgData name="" userId="24e2a561e50170da" providerId="LiveId" clId="{B168C230-F839-4319-BF2F-C44BF74FE83C}" dt="2021-02-04T02:40:16.371" v="885"/>
          <ac:picMkLst>
            <pc:docMk/>
            <pc:sldMk cId="3150832679" sldId="285"/>
            <ac:picMk id="55" creationId="{ED9D3488-4E3F-4FA5-9731-319609CC6158}"/>
          </ac:picMkLst>
        </pc:picChg>
        <pc:picChg chg="add">
          <ac:chgData name="" userId="24e2a561e50170da" providerId="LiveId" clId="{B168C230-F839-4319-BF2F-C44BF74FE83C}" dt="2021-02-04T02:40:16.371" v="885"/>
          <ac:picMkLst>
            <pc:docMk/>
            <pc:sldMk cId="3150832679" sldId="285"/>
            <ac:picMk id="56" creationId="{9C7D1E6D-E8B8-4358-BAB5-C0D5F13B0EE6}"/>
          </ac:picMkLst>
        </pc:picChg>
      </pc:sldChg>
      <pc:sldChg chg="addSp delSp modSp add ord setBg delAnim modAnim modNotesTx">
        <pc:chgData name="" userId="24e2a561e50170da" providerId="LiveId" clId="{B168C230-F839-4319-BF2F-C44BF74FE83C}" dt="2021-02-04T06:24:30.400" v="4828"/>
        <pc:sldMkLst>
          <pc:docMk/>
          <pc:sldMk cId="756488869" sldId="286"/>
        </pc:sldMkLst>
        <pc:spChg chg="add mod">
          <ac:chgData name="" userId="24e2a561e50170da" providerId="LiveId" clId="{B168C230-F839-4319-BF2F-C44BF74FE83C}" dt="2021-02-04T02:56:30.383" v="1082" actId="164"/>
          <ac:spMkLst>
            <pc:docMk/>
            <pc:sldMk cId="756488869" sldId="286"/>
            <ac:spMk id="3" creationId="{C78557A6-2755-4BB1-B55F-620A07F09CFE}"/>
          </ac:spMkLst>
        </pc:spChg>
        <pc:spChg chg="add mod">
          <ac:chgData name="" userId="24e2a561e50170da" providerId="LiveId" clId="{B168C230-F839-4319-BF2F-C44BF74FE83C}" dt="2021-02-04T06:23:57.577" v="4807" actId="113"/>
          <ac:spMkLst>
            <pc:docMk/>
            <pc:sldMk cId="756488869" sldId="286"/>
            <ac:spMk id="4" creationId="{FBE43CF8-6FDE-4135-B031-8881F7A218FF}"/>
          </ac:spMkLst>
        </pc:spChg>
        <pc:spChg chg="mod">
          <ac:chgData name="" userId="24e2a561e50170da" providerId="LiveId" clId="{B168C230-F839-4319-BF2F-C44BF74FE83C}" dt="2021-02-04T03:00:22.971" v="1127" actId="20577"/>
          <ac:spMkLst>
            <pc:docMk/>
            <pc:sldMk cId="756488869" sldId="286"/>
            <ac:spMk id="6" creationId="{23042EAE-CBB0-4065-A00D-B3EE7638CC06}"/>
          </ac:spMkLst>
        </pc:spChg>
        <pc:spChg chg="del">
          <ac:chgData name="" userId="24e2a561e50170da" providerId="LiveId" clId="{B168C230-F839-4319-BF2F-C44BF74FE83C}" dt="2021-02-04T02:54:26.365" v="1063" actId="478"/>
          <ac:spMkLst>
            <pc:docMk/>
            <pc:sldMk cId="756488869" sldId="286"/>
            <ac:spMk id="9" creationId="{FFA1B722-AD00-413D-8D05-CB6AE880FC1B}"/>
          </ac:spMkLst>
        </pc:spChg>
        <pc:spChg chg="add mod">
          <ac:chgData name="" userId="24e2a561e50170da" providerId="LiveId" clId="{B168C230-F839-4319-BF2F-C44BF74FE83C}" dt="2021-02-04T06:24:15.931" v="4818"/>
          <ac:spMkLst>
            <pc:docMk/>
            <pc:sldMk cId="756488869" sldId="286"/>
            <ac:spMk id="15" creationId="{DD69C01E-2C53-413B-868B-1FC220F4BBB0}"/>
          </ac:spMkLst>
        </pc:spChg>
        <pc:spChg chg="add mod">
          <ac:chgData name="" userId="24e2a561e50170da" providerId="LiveId" clId="{B168C230-F839-4319-BF2F-C44BF74FE83C}" dt="2021-02-04T06:24:24.118" v="4823"/>
          <ac:spMkLst>
            <pc:docMk/>
            <pc:sldMk cId="756488869" sldId="286"/>
            <ac:spMk id="16" creationId="{B4B04441-664F-4631-9604-9CDBA7CF4DB1}"/>
          </ac:spMkLst>
        </pc:spChg>
        <pc:spChg chg="add mod">
          <ac:chgData name="" userId="24e2a561e50170da" providerId="LiveId" clId="{B168C230-F839-4319-BF2F-C44BF74FE83C}" dt="2021-02-04T06:24:30.400" v="4828"/>
          <ac:spMkLst>
            <pc:docMk/>
            <pc:sldMk cId="756488869" sldId="286"/>
            <ac:spMk id="17" creationId="{2131A67A-0271-420D-AAC0-418D2DF25DE6}"/>
          </ac:spMkLst>
        </pc:spChg>
        <pc:spChg chg="del">
          <ac:chgData name="" userId="24e2a561e50170da" providerId="LiveId" clId="{B168C230-F839-4319-BF2F-C44BF74FE83C}" dt="2021-02-04T02:54:24.647" v="1062" actId="478"/>
          <ac:spMkLst>
            <pc:docMk/>
            <pc:sldMk cId="756488869" sldId="286"/>
            <ac:spMk id="38" creationId="{9CC79867-F290-460C-8867-2C6D6AEC6EF0}"/>
          </ac:spMkLst>
        </pc:spChg>
        <pc:grpChg chg="add del mod">
          <ac:chgData name="" userId="24e2a561e50170da" providerId="LiveId" clId="{B168C230-F839-4319-BF2F-C44BF74FE83C}" dt="2021-02-04T02:56:30.383" v="1082" actId="164"/>
          <ac:grpSpMkLst>
            <pc:docMk/>
            <pc:sldMk cId="756488869" sldId="286"/>
            <ac:grpSpMk id="2" creationId="{F898E177-0B5A-4642-8BA5-02AD820212D7}"/>
          </ac:grpSpMkLst>
        </pc:grpChg>
        <pc:grpChg chg="del">
          <ac:chgData name="" userId="24e2a561e50170da" providerId="LiveId" clId="{B168C230-F839-4319-BF2F-C44BF74FE83C}" dt="2021-02-04T02:54:18.354" v="1060" actId="478"/>
          <ac:grpSpMkLst>
            <pc:docMk/>
            <pc:sldMk cId="756488869" sldId="286"/>
            <ac:grpSpMk id="4" creationId="{6CD79709-2DF4-4CFA-84DD-878A850E0C3A}"/>
          </ac:grpSpMkLst>
        </pc:grpChg>
        <pc:grpChg chg="del">
          <ac:chgData name="" userId="24e2a561e50170da" providerId="LiveId" clId="{B168C230-F839-4319-BF2F-C44BF74FE83C}" dt="2021-02-04T02:54:19.727" v="1061" actId="478"/>
          <ac:grpSpMkLst>
            <pc:docMk/>
            <pc:sldMk cId="756488869" sldId="286"/>
            <ac:grpSpMk id="8" creationId="{886523EF-6805-4681-87D0-7ABBAD194DD3}"/>
          </ac:grpSpMkLst>
        </pc:grpChg>
        <pc:grpChg chg="add del mod">
          <ac:chgData name="" userId="24e2a561e50170da" providerId="LiveId" clId="{B168C230-F839-4319-BF2F-C44BF74FE83C}" dt="2021-02-04T02:57:13.372" v="1086" actId="478"/>
          <ac:grpSpMkLst>
            <pc:docMk/>
            <pc:sldMk cId="756488869" sldId="286"/>
            <ac:grpSpMk id="21" creationId="{BDA6AE7B-2A57-41E4-B492-FB974C8F65A2}"/>
          </ac:grpSpMkLst>
        </pc:grpChg>
        <pc:picChg chg="add mod ord">
          <ac:chgData name="" userId="24e2a561e50170da" providerId="LiveId" clId="{B168C230-F839-4319-BF2F-C44BF74FE83C}" dt="2021-02-04T02:56:13.513" v="1079" actId="14100"/>
          <ac:picMkLst>
            <pc:docMk/>
            <pc:sldMk cId="756488869" sldId="286"/>
            <ac:picMk id="14" creationId="{6A6EBEA5-4F66-4A39-A41A-33F4349DA526}"/>
          </ac:picMkLst>
        </pc:picChg>
        <pc:picChg chg="add del">
          <ac:chgData name="" userId="24e2a561e50170da" providerId="LiveId" clId="{B168C230-F839-4319-BF2F-C44BF74FE83C}" dt="2021-02-04T02:57:12.205" v="1085"/>
          <ac:picMkLst>
            <pc:docMk/>
            <pc:sldMk cId="756488869" sldId="286"/>
            <ac:picMk id="22" creationId="{8BEE1DC5-00A9-4464-91CB-56D1AA1D24D8}"/>
          </ac:picMkLst>
        </pc:picChg>
        <pc:picChg chg="add mod">
          <ac:chgData name="" userId="24e2a561e50170da" providerId="LiveId" clId="{B168C230-F839-4319-BF2F-C44BF74FE83C}" dt="2021-02-04T03:01:27.556" v="1162" actId="14100"/>
          <ac:picMkLst>
            <pc:docMk/>
            <pc:sldMk cId="756488869" sldId="286"/>
            <ac:picMk id="31" creationId="{B1A16CCE-FB68-48D5-9502-79C307E33681}"/>
          </ac:picMkLst>
        </pc:picChg>
      </pc:sldChg>
      <pc:sldChg chg="addSp delSp modSp add setBg delAnim modAnim modNotesTx">
        <pc:chgData name="" userId="24e2a561e50170da" providerId="LiveId" clId="{B168C230-F839-4319-BF2F-C44BF74FE83C}" dt="2021-02-04T06:28:59.950" v="5628" actId="20577"/>
        <pc:sldMkLst>
          <pc:docMk/>
          <pc:sldMk cId="3180749270" sldId="287"/>
        </pc:sldMkLst>
        <pc:spChg chg="mod">
          <ac:chgData name="" userId="24e2a561e50170da" providerId="LiveId" clId="{B168C230-F839-4319-BF2F-C44BF74FE83C}" dt="2021-02-04T03:04:31.874" v="1237"/>
          <ac:spMkLst>
            <pc:docMk/>
            <pc:sldMk cId="3180749270" sldId="287"/>
            <ac:spMk id="6" creationId="{23042EAE-CBB0-4065-A00D-B3EE7638CC06}"/>
          </ac:spMkLst>
        </pc:spChg>
        <pc:spChg chg="del">
          <ac:chgData name="" userId="24e2a561e50170da" providerId="LiveId" clId="{B168C230-F839-4319-BF2F-C44BF74FE83C}" dt="2021-02-04T03:03:42.189" v="1204" actId="478"/>
          <ac:spMkLst>
            <pc:docMk/>
            <pc:sldMk cId="3180749270" sldId="287"/>
            <ac:spMk id="9" creationId="{FFA1B722-AD00-413D-8D05-CB6AE880FC1B}"/>
          </ac:spMkLst>
        </pc:spChg>
        <pc:spChg chg="del">
          <ac:chgData name="" userId="24e2a561e50170da" providerId="LiveId" clId="{B168C230-F839-4319-BF2F-C44BF74FE83C}" dt="2021-02-04T03:02:27.834" v="1174" actId="478"/>
          <ac:spMkLst>
            <pc:docMk/>
            <pc:sldMk cId="3180749270" sldId="287"/>
            <ac:spMk id="38" creationId="{9CC79867-F290-460C-8867-2C6D6AEC6EF0}"/>
          </ac:spMkLst>
        </pc:spChg>
        <pc:spChg chg="add mod">
          <ac:chgData name="" userId="24e2a561e50170da" providerId="LiveId" clId="{B168C230-F839-4319-BF2F-C44BF74FE83C}" dt="2021-02-04T03:04:12.692" v="1222"/>
          <ac:spMkLst>
            <pc:docMk/>
            <pc:sldMk cId="3180749270" sldId="287"/>
            <ac:spMk id="44" creationId="{4323BE2A-A606-420A-8A39-139079683CE5}"/>
          </ac:spMkLst>
        </pc:spChg>
        <pc:spChg chg="add mod">
          <ac:chgData name="" userId="24e2a561e50170da" providerId="LiveId" clId="{B168C230-F839-4319-BF2F-C44BF74FE83C}" dt="2021-02-04T03:05:57.797" v="1264" actId="14100"/>
          <ac:spMkLst>
            <pc:docMk/>
            <pc:sldMk cId="3180749270" sldId="287"/>
            <ac:spMk id="46" creationId="{1B9679B7-B200-476A-94DD-1339ECAFEAC0}"/>
          </ac:spMkLst>
        </pc:spChg>
        <pc:spChg chg="add mod ord">
          <ac:chgData name="" userId="24e2a561e50170da" providerId="LiveId" clId="{B168C230-F839-4319-BF2F-C44BF74FE83C}" dt="2021-02-04T03:05:52.217" v="1262" actId="167"/>
          <ac:spMkLst>
            <pc:docMk/>
            <pc:sldMk cId="3180749270" sldId="287"/>
            <ac:spMk id="47" creationId="{CC87165C-07CA-41F2-80D0-737D351A8847}"/>
          </ac:spMkLst>
        </pc:spChg>
        <pc:spChg chg="del">
          <ac:chgData name="" userId="24e2a561e50170da" providerId="LiveId" clId="{B168C230-F839-4319-BF2F-C44BF74FE83C}" dt="2021-02-04T03:02:23.848" v="1168" actId="478"/>
          <ac:spMkLst>
            <pc:docMk/>
            <pc:sldMk cId="3180749270" sldId="287"/>
            <ac:spMk id="57" creationId="{1A446554-D001-43D4-AD24-6ECADFA04036}"/>
          </ac:spMkLst>
        </pc:spChg>
        <pc:spChg chg="del">
          <ac:chgData name="" userId="24e2a561e50170da" providerId="LiveId" clId="{B168C230-F839-4319-BF2F-C44BF74FE83C}" dt="2021-02-04T03:02:24.045" v="1169" actId="478"/>
          <ac:spMkLst>
            <pc:docMk/>
            <pc:sldMk cId="3180749270" sldId="287"/>
            <ac:spMk id="58" creationId="{95D8AC1D-6953-463A-84C7-8E5DD8881A40}"/>
          </ac:spMkLst>
        </pc:spChg>
        <pc:spChg chg="del">
          <ac:chgData name="" userId="24e2a561e50170da" providerId="LiveId" clId="{B168C230-F839-4319-BF2F-C44BF74FE83C}" dt="2021-02-04T03:02:24.800" v="1170" actId="478"/>
          <ac:spMkLst>
            <pc:docMk/>
            <pc:sldMk cId="3180749270" sldId="287"/>
            <ac:spMk id="59" creationId="{E66D7C46-7134-431E-83BD-5AAA7B26390C}"/>
          </ac:spMkLst>
        </pc:spChg>
        <pc:spChg chg="del">
          <ac:chgData name="" userId="24e2a561e50170da" providerId="LiveId" clId="{B168C230-F839-4319-BF2F-C44BF74FE83C}" dt="2021-02-04T03:02:25.858" v="1171" actId="478"/>
          <ac:spMkLst>
            <pc:docMk/>
            <pc:sldMk cId="3180749270" sldId="287"/>
            <ac:spMk id="60" creationId="{4D9A2E32-80B1-4A92-A80A-C95EE7B98D3B}"/>
          </ac:spMkLst>
        </pc:spChg>
        <pc:spChg chg="del">
          <ac:chgData name="" userId="24e2a561e50170da" providerId="LiveId" clId="{B168C230-F839-4319-BF2F-C44BF74FE83C}" dt="2021-02-04T03:02:25.918" v="1172" actId="478"/>
          <ac:spMkLst>
            <pc:docMk/>
            <pc:sldMk cId="3180749270" sldId="287"/>
            <ac:spMk id="61" creationId="{226B0CC5-33B4-4A1C-BCEA-884026373CF1}"/>
          </ac:spMkLst>
        </pc:spChg>
        <pc:spChg chg="del">
          <ac:chgData name="" userId="24e2a561e50170da" providerId="LiveId" clId="{B168C230-F839-4319-BF2F-C44BF74FE83C}" dt="2021-02-04T03:02:26.289" v="1173" actId="478"/>
          <ac:spMkLst>
            <pc:docMk/>
            <pc:sldMk cId="3180749270" sldId="287"/>
            <ac:spMk id="62" creationId="{4BA5D953-4AD3-4F80-9E2E-3623D3C937C6}"/>
          </ac:spMkLst>
        </pc:spChg>
        <pc:spChg chg="del">
          <ac:chgData name="" userId="24e2a561e50170da" providerId="LiveId" clId="{B168C230-F839-4319-BF2F-C44BF74FE83C}" dt="2021-02-04T03:02:22.288" v="1167" actId="478"/>
          <ac:spMkLst>
            <pc:docMk/>
            <pc:sldMk cId="3180749270" sldId="287"/>
            <ac:spMk id="63" creationId="{6CBA30BB-A108-48CA-A323-DC6091BD0BF2}"/>
          </ac:spMkLst>
        </pc:spChg>
        <pc:spChg chg="del">
          <ac:chgData name="" userId="24e2a561e50170da" providerId="LiveId" clId="{B168C230-F839-4319-BF2F-C44BF74FE83C}" dt="2021-02-04T03:02:20.301" v="1166" actId="478"/>
          <ac:spMkLst>
            <pc:docMk/>
            <pc:sldMk cId="3180749270" sldId="287"/>
            <ac:spMk id="64" creationId="{5DB98333-1D95-49FD-83F4-10878603AF94}"/>
          </ac:spMkLst>
        </pc:spChg>
        <pc:grpChg chg="add del mod">
          <ac:chgData name="" userId="24e2a561e50170da" providerId="LiveId" clId="{B168C230-F839-4319-BF2F-C44BF74FE83C}" dt="2021-02-04T03:02:55.691" v="1197" actId="478"/>
          <ac:grpSpMkLst>
            <pc:docMk/>
            <pc:sldMk cId="3180749270" sldId="287"/>
            <ac:grpSpMk id="2" creationId="{F898E177-0B5A-4642-8BA5-02AD820212D7}"/>
          </ac:grpSpMkLst>
        </pc:grpChg>
        <pc:picChg chg="del">
          <ac:chgData name="" userId="24e2a561e50170da" providerId="LiveId" clId="{B168C230-F839-4319-BF2F-C44BF74FE83C}" dt="2021-02-04T03:02:37.544" v="1184" actId="478"/>
          <ac:picMkLst>
            <pc:docMk/>
            <pc:sldMk cId="3180749270" sldId="287"/>
            <ac:picMk id="15" creationId="{69A9E339-0DAA-40FA-980B-A855CC23D8EA}"/>
          </ac:picMkLst>
        </pc:picChg>
        <pc:picChg chg="del">
          <ac:chgData name="" userId="24e2a561e50170da" providerId="LiveId" clId="{B168C230-F839-4319-BF2F-C44BF74FE83C}" dt="2021-02-04T03:02:35.530" v="1182" actId="478"/>
          <ac:picMkLst>
            <pc:docMk/>
            <pc:sldMk cId="3180749270" sldId="287"/>
            <ac:picMk id="16" creationId="{67A96924-8D86-4D3A-BF36-52A9B9378E05}"/>
          </ac:picMkLst>
        </pc:picChg>
        <pc:picChg chg="del">
          <ac:chgData name="" userId="24e2a561e50170da" providerId="LiveId" clId="{B168C230-F839-4319-BF2F-C44BF74FE83C}" dt="2021-02-04T03:02:33.935" v="1181" actId="478"/>
          <ac:picMkLst>
            <pc:docMk/>
            <pc:sldMk cId="3180749270" sldId="287"/>
            <ac:picMk id="17" creationId="{BEFD7CB8-4002-4EE6-913C-EB1B07D73866}"/>
          </ac:picMkLst>
        </pc:picChg>
        <pc:picChg chg="del">
          <ac:chgData name="" userId="24e2a561e50170da" providerId="LiveId" clId="{B168C230-F839-4319-BF2F-C44BF74FE83C}" dt="2021-02-04T03:02:32.535" v="1179" actId="478"/>
          <ac:picMkLst>
            <pc:docMk/>
            <pc:sldMk cId="3180749270" sldId="287"/>
            <ac:picMk id="18" creationId="{23C1FA42-ADCE-4104-AC5E-3F1610530A4F}"/>
          </ac:picMkLst>
        </pc:picChg>
        <pc:picChg chg="del">
          <ac:chgData name="" userId="24e2a561e50170da" providerId="LiveId" clId="{B168C230-F839-4319-BF2F-C44BF74FE83C}" dt="2021-02-04T03:02:30.831" v="1176" actId="478"/>
          <ac:picMkLst>
            <pc:docMk/>
            <pc:sldMk cId="3180749270" sldId="287"/>
            <ac:picMk id="19" creationId="{02FCC0F7-BB2A-4BC5-8AF8-717582827258}"/>
          </ac:picMkLst>
        </pc:picChg>
        <pc:picChg chg="del">
          <ac:chgData name="" userId="24e2a561e50170da" providerId="LiveId" clId="{B168C230-F839-4319-BF2F-C44BF74FE83C}" dt="2021-02-04T03:02:40.335" v="1187" actId="478"/>
          <ac:picMkLst>
            <pc:docMk/>
            <pc:sldMk cId="3180749270" sldId="287"/>
            <ac:picMk id="20" creationId="{AD693C33-F929-49B4-A5F5-54A4F6B20A35}"/>
          </ac:picMkLst>
        </pc:picChg>
        <pc:picChg chg="del">
          <ac:chgData name="" userId="24e2a561e50170da" providerId="LiveId" clId="{B168C230-F839-4319-BF2F-C44BF74FE83C}" dt="2021-02-04T03:02:51.796" v="1195" actId="478"/>
          <ac:picMkLst>
            <pc:docMk/>
            <pc:sldMk cId="3180749270" sldId="287"/>
            <ac:picMk id="26" creationId="{68CDA040-626C-4F38-A8A9-774EDE529409}"/>
          </ac:picMkLst>
        </pc:picChg>
        <pc:picChg chg="del topLvl">
          <ac:chgData name="" userId="24e2a561e50170da" providerId="LiveId" clId="{B168C230-F839-4319-BF2F-C44BF74FE83C}" dt="2021-02-04T03:02:57.347" v="1198" actId="478"/>
          <ac:picMkLst>
            <pc:docMk/>
            <pc:sldMk cId="3180749270" sldId="287"/>
            <ac:picMk id="27" creationId="{AF0EEC9A-7FE6-4446-8705-C084817BEE8F}"/>
          </ac:picMkLst>
        </pc:picChg>
        <pc:picChg chg="del topLvl">
          <ac:chgData name="" userId="24e2a561e50170da" providerId="LiveId" clId="{B168C230-F839-4319-BF2F-C44BF74FE83C}" dt="2021-02-04T03:02:55.691" v="1197" actId="478"/>
          <ac:picMkLst>
            <pc:docMk/>
            <pc:sldMk cId="3180749270" sldId="287"/>
            <ac:picMk id="28" creationId="{D096E5B2-9A15-41AF-B17A-4A8804CEE4B0}"/>
          </ac:picMkLst>
        </pc:picChg>
        <pc:picChg chg="del">
          <ac:chgData name="" userId="24e2a561e50170da" providerId="LiveId" clId="{B168C230-F839-4319-BF2F-C44BF74FE83C}" dt="2021-02-04T03:02:49.075" v="1194" actId="478"/>
          <ac:picMkLst>
            <pc:docMk/>
            <pc:sldMk cId="3180749270" sldId="287"/>
            <ac:picMk id="29" creationId="{1E1509A9-69DB-4094-8BDB-E65FA9D36367}"/>
          </ac:picMkLst>
        </pc:picChg>
        <pc:picChg chg="del">
          <ac:chgData name="" userId="24e2a561e50170da" providerId="LiveId" clId="{B168C230-F839-4319-BF2F-C44BF74FE83C}" dt="2021-02-04T03:02:49.075" v="1194" actId="478"/>
          <ac:picMkLst>
            <pc:docMk/>
            <pc:sldMk cId="3180749270" sldId="287"/>
            <ac:picMk id="30" creationId="{2330F040-28B9-4DBB-A89B-865770FCAD4A}"/>
          </ac:picMkLst>
        </pc:picChg>
        <pc:picChg chg="del">
          <ac:chgData name="" userId="24e2a561e50170da" providerId="LiveId" clId="{B168C230-F839-4319-BF2F-C44BF74FE83C}" dt="2021-02-04T03:02:49.075" v="1194" actId="478"/>
          <ac:picMkLst>
            <pc:docMk/>
            <pc:sldMk cId="3180749270" sldId="287"/>
            <ac:picMk id="31" creationId="{31D13003-B786-438C-B21C-1C6618F3A5D8}"/>
          </ac:picMkLst>
        </pc:picChg>
        <pc:picChg chg="del">
          <ac:chgData name="" userId="24e2a561e50170da" providerId="LiveId" clId="{B168C230-F839-4319-BF2F-C44BF74FE83C}" dt="2021-02-04T03:02:49.075" v="1194" actId="478"/>
          <ac:picMkLst>
            <pc:docMk/>
            <pc:sldMk cId="3180749270" sldId="287"/>
            <ac:picMk id="32" creationId="{DBF46023-A373-4068-8D72-0702FDD81010}"/>
          </ac:picMkLst>
        </pc:picChg>
        <pc:picChg chg="del">
          <ac:chgData name="" userId="24e2a561e50170da" providerId="LiveId" clId="{B168C230-F839-4319-BF2F-C44BF74FE83C}" dt="2021-02-04T03:02:49.075" v="1194" actId="478"/>
          <ac:picMkLst>
            <pc:docMk/>
            <pc:sldMk cId="3180749270" sldId="287"/>
            <ac:picMk id="33" creationId="{696553B5-CED1-4E7A-ADD1-707390935AD6}"/>
          </ac:picMkLst>
        </pc:picChg>
        <pc:picChg chg="del">
          <ac:chgData name="" userId="24e2a561e50170da" providerId="LiveId" clId="{B168C230-F839-4319-BF2F-C44BF74FE83C}" dt="2021-02-04T03:02:49.075" v="1194" actId="478"/>
          <ac:picMkLst>
            <pc:docMk/>
            <pc:sldMk cId="3180749270" sldId="287"/>
            <ac:picMk id="34" creationId="{CBC1F02B-102C-4DB0-BBAB-11D134C6CEC6}"/>
          </ac:picMkLst>
        </pc:picChg>
        <pc:picChg chg="del">
          <ac:chgData name="" userId="24e2a561e50170da" providerId="LiveId" clId="{B168C230-F839-4319-BF2F-C44BF74FE83C}" dt="2021-02-04T03:02:49.075" v="1194" actId="478"/>
          <ac:picMkLst>
            <pc:docMk/>
            <pc:sldMk cId="3180749270" sldId="287"/>
            <ac:picMk id="35" creationId="{5673B3E1-F876-462E-9345-3B48F62C1669}"/>
          </ac:picMkLst>
        </pc:picChg>
        <pc:picChg chg="del">
          <ac:chgData name="" userId="24e2a561e50170da" providerId="LiveId" clId="{B168C230-F839-4319-BF2F-C44BF74FE83C}" dt="2021-02-04T03:02:49.075" v="1194" actId="478"/>
          <ac:picMkLst>
            <pc:docMk/>
            <pc:sldMk cId="3180749270" sldId="287"/>
            <ac:picMk id="39" creationId="{1BE10AC9-0C34-4CD2-AD2A-D65462C4134C}"/>
          </ac:picMkLst>
        </pc:picChg>
        <pc:picChg chg="del">
          <ac:chgData name="" userId="24e2a561e50170da" providerId="LiveId" clId="{B168C230-F839-4319-BF2F-C44BF74FE83C}" dt="2021-02-04T03:02:49.075" v="1194" actId="478"/>
          <ac:picMkLst>
            <pc:docMk/>
            <pc:sldMk cId="3180749270" sldId="287"/>
            <ac:picMk id="40" creationId="{711D367E-9FD9-4265-A188-8932ECEA7142}"/>
          </ac:picMkLst>
        </pc:picChg>
        <pc:picChg chg="add">
          <ac:chgData name="" userId="24e2a561e50170da" providerId="LiveId" clId="{B168C230-F839-4319-BF2F-C44BF74FE83C}" dt="2021-02-04T03:03:11.066" v="1199"/>
          <ac:picMkLst>
            <pc:docMk/>
            <pc:sldMk cId="3180749270" sldId="287"/>
            <ac:picMk id="41" creationId="{6C18686D-7CD7-4C46-822F-F9971CADB6CE}"/>
          </ac:picMkLst>
        </pc:picChg>
        <pc:picChg chg="add del">
          <ac:chgData name="" userId="24e2a561e50170da" providerId="LiveId" clId="{B168C230-F839-4319-BF2F-C44BF74FE83C}" dt="2021-02-04T03:03:15.511" v="1200" actId="478"/>
          <ac:picMkLst>
            <pc:docMk/>
            <pc:sldMk cId="3180749270" sldId="287"/>
            <ac:picMk id="42" creationId="{630F42E5-37CA-4589-8C47-45CE1C2C9E52}"/>
          </ac:picMkLst>
        </pc:picChg>
        <pc:picChg chg="add ord">
          <ac:chgData name="" userId="24e2a561e50170da" providerId="LiveId" clId="{B168C230-F839-4319-BF2F-C44BF74FE83C}" dt="2021-02-04T03:03:31.546" v="1203" actId="167"/>
          <ac:picMkLst>
            <pc:docMk/>
            <pc:sldMk cId="3180749270" sldId="287"/>
            <ac:picMk id="43" creationId="{637F150C-2421-4F12-80A9-F14525E9878A}"/>
          </ac:picMkLst>
        </pc:picChg>
        <pc:picChg chg="add mod">
          <ac:chgData name="" userId="24e2a561e50170da" providerId="LiveId" clId="{B168C230-F839-4319-BF2F-C44BF74FE83C}" dt="2021-02-04T03:05:00.079" v="1239" actId="1076"/>
          <ac:picMkLst>
            <pc:docMk/>
            <pc:sldMk cId="3180749270" sldId="287"/>
            <ac:picMk id="45" creationId="{A77BA8BF-F4E2-43D6-BDC5-C816E776CD3C}"/>
          </ac:picMkLst>
        </pc:picChg>
        <pc:picChg chg="add mod">
          <ac:chgData name="" userId="24e2a561e50170da" providerId="LiveId" clId="{B168C230-F839-4319-BF2F-C44BF74FE83C}" dt="2021-02-04T03:06:09.697" v="1267" actId="1076"/>
          <ac:picMkLst>
            <pc:docMk/>
            <pc:sldMk cId="3180749270" sldId="287"/>
            <ac:picMk id="48" creationId="{63F62B57-FB63-4BBC-B87D-CD27EC3665CE}"/>
          </ac:picMkLst>
        </pc:picChg>
        <pc:picChg chg="del">
          <ac:chgData name="" userId="24e2a561e50170da" providerId="LiveId" clId="{B168C230-F839-4319-BF2F-C44BF74FE83C}" dt="2021-02-04T03:02:31.271" v="1177" actId="478"/>
          <ac:picMkLst>
            <pc:docMk/>
            <pc:sldMk cId="3180749270" sldId="287"/>
            <ac:picMk id="51" creationId="{BA5B50B6-D339-4E90-915F-8A440E8A19FE}"/>
          </ac:picMkLst>
        </pc:picChg>
        <pc:picChg chg="del">
          <ac:chgData name="" userId="24e2a561e50170da" providerId="LiveId" clId="{B168C230-F839-4319-BF2F-C44BF74FE83C}" dt="2021-02-04T03:02:32.051" v="1178" actId="478"/>
          <ac:picMkLst>
            <pc:docMk/>
            <pc:sldMk cId="3180749270" sldId="287"/>
            <ac:picMk id="52" creationId="{D9F282BE-6044-4AC5-8185-DE185F8C4231}"/>
          </ac:picMkLst>
        </pc:picChg>
        <pc:picChg chg="del">
          <ac:chgData name="" userId="24e2a561e50170da" providerId="LiveId" clId="{B168C230-F839-4319-BF2F-C44BF74FE83C}" dt="2021-02-04T03:02:33.675" v="1180" actId="478"/>
          <ac:picMkLst>
            <pc:docMk/>
            <pc:sldMk cId="3180749270" sldId="287"/>
            <ac:picMk id="53" creationId="{F63422B1-E0DC-4492-A2AC-CAC93F271AC5}"/>
          </ac:picMkLst>
        </pc:picChg>
        <pc:picChg chg="del">
          <ac:chgData name="" userId="24e2a561e50170da" providerId="LiveId" clId="{B168C230-F839-4319-BF2F-C44BF74FE83C}" dt="2021-02-04T03:02:37.982" v="1185" actId="478"/>
          <ac:picMkLst>
            <pc:docMk/>
            <pc:sldMk cId="3180749270" sldId="287"/>
            <ac:picMk id="54" creationId="{A0094FA4-8D30-4053-B7D9-409890E428C3}"/>
          </ac:picMkLst>
        </pc:picChg>
        <pc:picChg chg="del">
          <ac:chgData name="" userId="24e2a561e50170da" providerId="LiveId" clId="{B168C230-F839-4319-BF2F-C44BF74FE83C}" dt="2021-02-04T03:02:43.562" v="1190" actId="478"/>
          <ac:picMkLst>
            <pc:docMk/>
            <pc:sldMk cId="3180749270" sldId="287"/>
            <ac:picMk id="55" creationId="{ED9D3488-4E3F-4FA5-9731-319609CC6158}"/>
          </ac:picMkLst>
        </pc:picChg>
        <pc:picChg chg="del">
          <ac:chgData name="" userId="24e2a561e50170da" providerId="LiveId" clId="{B168C230-F839-4319-BF2F-C44BF74FE83C}" dt="2021-02-04T03:02:43.116" v="1189" actId="478"/>
          <ac:picMkLst>
            <pc:docMk/>
            <pc:sldMk cId="3180749270" sldId="287"/>
            <ac:picMk id="56" creationId="{9C7D1E6D-E8B8-4358-BAB5-C0D5F13B0EE6}"/>
          </ac:picMkLst>
        </pc:picChg>
      </pc:sldChg>
      <pc:sldChg chg="addSp delSp modSp add setBg addAnim delAnim modAnim modNotesTx">
        <pc:chgData name="" userId="24e2a561e50170da" providerId="LiveId" clId="{B168C230-F839-4319-BF2F-C44BF74FE83C}" dt="2021-02-04T06:29:10.938" v="5666" actId="20577"/>
        <pc:sldMkLst>
          <pc:docMk/>
          <pc:sldMk cId="3017993074" sldId="288"/>
        </pc:sldMkLst>
        <pc:spChg chg="add del mod">
          <ac:chgData name="" userId="24e2a561e50170da" providerId="LiveId" clId="{B168C230-F839-4319-BF2F-C44BF74FE83C}" dt="2021-02-04T03:10:22.581" v="1333" actId="478"/>
          <ac:spMkLst>
            <pc:docMk/>
            <pc:sldMk cId="3017993074" sldId="288"/>
            <ac:spMk id="13" creationId="{4F2BA9EA-A198-4316-B2A9-621EE76369D3}"/>
          </ac:spMkLst>
        </pc:spChg>
        <pc:spChg chg="add mod">
          <ac:chgData name="" userId="24e2a561e50170da" providerId="LiveId" clId="{B168C230-F839-4319-BF2F-C44BF74FE83C}" dt="2021-02-04T03:10:57.773" v="1344" actId="1076"/>
          <ac:spMkLst>
            <pc:docMk/>
            <pc:sldMk cId="3017993074" sldId="288"/>
            <ac:spMk id="14" creationId="{5AC54388-50CD-4F9F-8502-586B02527278}"/>
          </ac:spMkLst>
        </pc:spChg>
        <pc:spChg chg="add mod">
          <ac:chgData name="" userId="24e2a561e50170da" providerId="LiveId" clId="{B168C230-F839-4319-BF2F-C44BF74FE83C}" dt="2021-02-04T03:11:35.385" v="1382"/>
          <ac:spMkLst>
            <pc:docMk/>
            <pc:sldMk cId="3017993074" sldId="288"/>
            <ac:spMk id="15" creationId="{089BE583-185D-4663-BF3E-D75921E321E5}"/>
          </ac:spMkLst>
        </pc:spChg>
        <pc:spChg chg="del">
          <ac:chgData name="" userId="24e2a561e50170da" providerId="LiveId" clId="{B168C230-F839-4319-BF2F-C44BF74FE83C}" dt="2021-02-04T03:06:49.490" v="1272" actId="478"/>
          <ac:spMkLst>
            <pc:docMk/>
            <pc:sldMk cId="3017993074" sldId="288"/>
            <ac:spMk id="44" creationId="{4323BE2A-A606-420A-8A39-139079683CE5}"/>
          </ac:spMkLst>
        </pc:spChg>
        <pc:spChg chg="del mod">
          <ac:chgData name="" userId="24e2a561e50170da" providerId="LiveId" clId="{B168C230-F839-4319-BF2F-C44BF74FE83C}" dt="2021-02-04T03:06:51.376" v="1274" actId="478"/>
          <ac:spMkLst>
            <pc:docMk/>
            <pc:sldMk cId="3017993074" sldId="288"/>
            <ac:spMk id="46" creationId="{1B9679B7-B200-476A-94DD-1339ECAFEAC0}"/>
          </ac:spMkLst>
        </pc:spChg>
        <pc:spChg chg="del">
          <ac:chgData name="" userId="24e2a561e50170da" providerId="LiveId" clId="{B168C230-F839-4319-BF2F-C44BF74FE83C}" dt="2021-02-04T03:06:52.311" v="1275" actId="478"/>
          <ac:spMkLst>
            <pc:docMk/>
            <pc:sldMk cId="3017993074" sldId="288"/>
            <ac:spMk id="47" creationId="{CC87165C-07CA-41F2-80D0-737D351A8847}"/>
          </ac:spMkLst>
        </pc:spChg>
        <pc:picChg chg="del">
          <ac:chgData name="" userId="24e2a561e50170da" providerId="LiveId" clId="{B168C230-F839-4319-BF2F-C44BF74FE83C}" dt="2021-02-04T03:06:53.392" v="1276" actId="478"/>
          <ac:picMkLst>
            <pc:docMk/>
            <pc:sldMk cId="3017993074" sldId="288"/>
            <ac:picMk id="48" creationId="{63F62B57-FB63-4BBC-B87D-CD27EC3665CE}"/>
          </ac:picMkLst>
        </pc:picChg>
      </pc:sldChg>
      <pc:sldChg chg="addSp modSp add setBg modAnim modNotesTx">
        <pc:chgData name="" userId="24e2a561e50170da" providerId="LiveId" clId="{B168C230-F839-4319-BF2F-C44BF74FE83C}" dt="2021-02-04T06:29:44.190" v="5743" actId="20577"/>
        <pc:sldMkLst>
          <pc:docMk/>
          <pc:sldMk cId="749676247" sldId="289"/>
        </pc:sldMkLst>
        <pc:spChg chg="mod">
          <ac:chgData name="" userId="24e2a561e50170da" providerId="LiveId" clId="{B168C230-F839-4319-BF2F-C44BF74FE83C}" dt="2021-02-04T03:13:23.859" v="1510" actId="207"/>
          <ac:spMkLst>
            <pc:docMk/>
            <pc:sldMk cId="749676247" sldId="289"/>
            <ac:spMk id="14" creationId="{5AC54388-50CD-4F9F-8502-586B02527278}"/>
          </ac:spMkLst>
        </pc:spChg>
        <pc:spChg chg="mod">
          <ac:chgData name="" userId="24e2a561e50170da" providerId="LiveId" clId="{B168C230-F839-4319-BF2F-C44BF74FE83C}" dt="2021-02-04T03:12:56.126" v="1506"/>
          <ac:spMkLst>
            <pc:docMk/>
            <pc:sldMk cId="749676247" sldId="289"/>
            <ac:spMk id="15" creationId="{089BE583-185D-4663-BF3E-D75921E321E5}"/>
          </ac:spMkLst>
        </pc:spChg>
        <pc:grpChg chg="add mod">
          <ac:chgData name="" userId="24e2a561e50170da" providerId="LiveId" clId="{B168C230-F839-4319-BF2F-C44BF74FE83C}" dt="2021-02-04T03:13:34.942" v="1512" actId="164"/>
          <ac:grpSpMkLst>
            <pc:docMk/>
            <pc:sldMk cId="749676247" sldId="289"/>
            <ac:grpSpMk id="2" creationId="{E17766F2-176D-450D-8738-CBAEC06D1BF3}"/>
          </ac:grpSpMkLst>
        </pc:grpChg>
        <pc:picChg chg="mod">
          <ac:chgData name="" userId="24e2a561e50170da" providerId="LiveId" clId="{B168C230-F839-4319-BF2F-C44BF74FE83C}" dt="2021-02-04T03:13:34.942" v="1512" actId="164"/>
          <ac:picMkLst>
            <pc:docMk/>
            <pc:sldMk cId="749676247" sldId="289"/>
            <ac:picMk id="41" creationId="{6C18686D-7CD7-4C46-822F-F9971CADB6CE}"/>
          </ac:picMkLst>
        </pc:picChg>
        <pc:picChg chg="mod">
          <ac:chgData name="" userId="24e2a561e50170da" providerId="LiveId" clId="{B168C230-F839-4319-BF2F-C44BF74FE83C}" dt="2021-02-04T03:13:34.942" v="1512" actId="164"/>
          <ac:picMkLst>
            <pc:docMk/>
            <pc:sldMk cId="749676247" sldId="289"/>
            <ac:picMk id="43" creationId="{637F150C-2421-4F12-80A9-F14525E9878A}"/>
          </ac:picMkLst>
        </pc:picChg>
      </pc:sldChg>
      <pc:sldChg chg="addSp delSp modSp add setBg modAnim modNotesTx">
        <pc:chgData name="" userId="24e2a561e50170da" providerId="LiveId" clId="{B168C230-F839-4319-BF2F-C44BF74FE83C}" dt="2021-02-04T06:34:34.182" v="6879" actId="20577"/>
        <pc:sldMkLst>
          <pc:docMk/>
          <pc:sldMk cId="1979123286" sldId="290"/>
        </pc:sldMkLst>
        <pc:spChg chg="del">
          <ac:chgData name="" userId="24e2a561e50170da" providerId="LiveId" clId="{B168C230-F839-4319-BF2F-C44BF74FE83C}" dt="2021-02-04T03:15:15.995" v="1520" actId="478"/>
          <ac:spMkLst>
            <pc:docMk/>
            <pc:sldMk cId="1979123286" sldId="290"/>
            <ac:spMk id="2" creationId="{1623864D-2C51-41B2-84C2-A5D8AC5794C9}"/>
          </ac:spMkLst>
        </pc:spChg>
        <pc:spChg chg="del">
          <ac:chgData name="" userId="24e2a561e50170da" providerId="LiveId" clId="{B168C230-F839-4319-BF2F-C44BF74FE83C}" dt="2021-02-04T03:15:17.740" v="1521" actId="478"/>
          <ac:spMkLst>
            <pc:docMk/>
            <pc:sldMk cId="1979123286" sldId="290"/>
            <ac:spMk id="3" creationId="{AB61FDA3-95D2-40A6-8C52-3B716FB16D93}"/>
          </ac:spMkLst>
        </pc:spChg>
        <pc:spChg chg="add">
          <ac:chgData name="" userId="24e2a561e50170da" providerId="LiveId" clId="{B168C230-F839-4319-BF2F-C44BF74FE83C}" dt="2021-02-04T03:15:12.891" v="1519"/>
          <ac:spMkLst>
            <pc:docMk/>
            <pc:sldMk cId="1979123286" sldId="290"/>
            <ac:spMk id="5" creationId="{B4D7DF55-6480-4DC1-851A-CB4CA9ECF19E}"/>
          </ac:spMkLst>
        </pc:spChg>
        <pc:spChg chg="add">
          <ac:chgData name="" userId="24e2a561e50170da" providerId="LiveId" clId="{B168C230-F839-4319-BF2F-C44BF74FE83C}" dt="2021-02-04T03:15:12.891" v="1519"/>
          <ac:spMkLst>
            <pc:docMk/>
            <pc:sldMk cId="1979123286" sldId="290"/>
            <ac:spMk id="6" creationId="{ADFCAA50-B6BB-4DF7-9361-A61DDA5933CE}"/>
          </ac:spMkLst>
        </pc:spChg>
        <pc:spChg chg="add">
          <ac:chgData name="" userId="24e2a561e50170da" providerId="LiveId" clId="{B168C230-F839-4319-BF2F-C44BF74FE83C}" dt="2021-02-04T03:15:12.891" v="1519"/>
          <ac:spMkLst>
            <pc:docMk/>
            <pc:sldMk cId="1979123286" sldId="290"/>
            <ac:spMk id="7" creationId="{0083A931-99A6-4D2A-9900-E18BA2A6025B}"/>
          </ac:spMkLst>
        </pc:spChg>
        <pc:spChg chg="add">
          <ac:chgData name="" userId="24e2a561e50170da" providerId="LiveId" clId="{B168C230-F839-4319-BF2F-C44BF74FE83C}" dt="2021-02-04T03:15:12.891" v="1519"/>
          <ac:spMkLst>
            <pc:docMk/>
            <pc:sldMk cId="1979123286" sldId="290"/>
            <ac:spMk id="8" creationId="{300699F4-B295-4FDE-AB5A-47055FB8FB27}"/>
          </ac:spMkLst>
        </pc:spChg>
        <pc:spChg chg="add">
          <ac:chgData name="" userId="24e2a561e50170da" providerId="LiveId" clId="{B168C230-F839-4319-BF2F-C44BF74FE83C}" dt="2021-02-04T03:15:12.891" v="1519"/>
          <ac:spMkLst>
            <pc:docMk/>
            <pc:sldMk cId="1979123286" sldId="290"/>
            <ac:spMk id="9" creationId="{5D9E70FD-0E63-4302-AD7F-EF706F9D1B96}"/>
          </ac:spMkLst>
        </pc:spChg>
        <pc:spChg chg="add mod">
          <ac:chgData name="" userId="24e2a561e50170da" providerId="LiveId" clId="{B168C230-F839-4319-BF2F-C44BF74FE83C}" dt="2021-02-04T03:15:42.616" v="1545" actId="1076"/>
          <ac:spMkLst>
            <pc:docMk/>
            <pc:sldMk cId="1979123286" sldId="290"/>
            <ac:spMk id="10" creationId="{6C2BF148-7D54-4459-80F6-F67F7A4160D4}"/>
          </ac:spMkLst>
        </pc:spChg>
        <pc:spChg chg="add mod">
          <ac:chgData name="" userId="24e2a561e50170da" providerId="LiveId" clId="{B168C230-F839-4319-BF2F-C44BF74FE83C}" dt="2021-02-04T03:15:52.821" v="1552"/>
          <ac:spMkLst>
            <pc:docMk/>
            <pc:sldMk cId="1979123286" sldId="290"/>
            <ac:spMk id="11" creationId="{10E05358-B938-4480-88EF-0AEB20C1DABC}"/>
          </ac:spMkLst>
        </pc:spChg>
        <pc:spChg chg="add">
          <ac:chgData name="" userId="24e2a561e50170da" providerId="LiveId" clId="{B168C230-F839-4319-BF2F-C44BF74FE83C}" dt="2021-02-04T03:15:12.891" v="1519"/>
          <ac:spMkLst>
            <pc:docMk/>
            <pc:sldMk cId="1979123286" sldId="290"/>
            <ac:spMk id="12" creationId="{A3AFDDD4-3A2E-4F91-8F1F-03FF7C95E088}"/>
          </ac:spMkLst>
        </pc:spChg>
        <pc:spChg chg="add">
          <ac:chgData name="" userId="24e2a561e50170da" providerId="LiveId" clId="{B168C230-F839-4319-BF2F-C44BF74FE83C}" dt="2021-02-04T03:15:12.891" v="1519"/>
          <ac:spMkLst>
            <pc:docMk/>
            <pc:sldMk cId="1979123286" sldId="290"/>
            <ac:spMk id="13" creationId="{5A90CC11-519F-46F9-9AF6-28B253D8EECD}"/>
          </ac:spMkLst>
        </pc:spChg>
        <pc:spChg chg="add">
          <ac:chgData name="" userId="24e2a561e50170da" providerId="LiveId" clId="{B168C230-F839-4319-BF2F-C44BF74FE83C}" dt="2021-02-04T03:15:12.891" v="1519"/>
          <ac:spMkLst>
            <pc:docMk/>
            <pc:sldMk cId="1979123286" sldId="290"/>
            <ac:spMk id="14" creationId="{1F376C31-7801-447F-A45C-D9E379F2D23E}"/>
          </ac:spMkLst>
        </pc:spChg>
        <pc:spChg chg="add">
          <ac:chgData name="" userId="24e2a561e50170da" providerId="LiveId" clId="{B168C230-F839-4319-BF2F-C44BF74FE83C}" dt="2021-02-04T03:15:24.711" v="1522"/>
          <ac:spMkLst>
            <pc:docMk/>
            <pc:sldMk cId="1979123286" sldId="290"/>
            <ac:spMk id="15" creationId="{CC74A119-953C-4850-AD3B-A29A9FE0FC92}"/>
          </ac:spMkLst>
        </pc:spChg>
        <pc:spChg chg="add">
          <ac:chgData name="" userId="24e2a561e50170da" providerId="LiveId" clId="{B168C230-F839-4319-BF2F-C44BF74FE83C}" dt="2021-02-04T03:15:24.711" v="1522"/>
          <ac:spMkLst>
            <pc:docMk/>
            <pc:sldMk cId="1979123286" sldId="290"/>
            <ac:spMk id="16" creationId="{A3B1D636-913B-4E2F-A7A6-9AB6B318CC41}"/>
          </ac:spMkLst>
        </pc:spChg>
        <pc:spChg chg="add">
          <ac:chgData name="" userId="24e2a561e50170da" providerId="LiveId" clId="{B168C230-F839-4319-BF2F-C44BF74FE83C}" dt="2021-02-04T03:15:24.711" v="1522"/>
          <ac:spMkLst>
            <pc:docMk/>
            <pc:sldMk cId="1979123286" sldId="290"/>
            <ac:spMk id="17" creationId="{C09CE8ED-03EB-4F27-92FC-015F8D78D2B0}"/>
          </ac:spMkLst>
        </pc:spChg>
        <pc:spChg chg="add mod">
          <ac:chgData name="" userId="24e2a561e50170da" providerId="LiveId" clId="{B168C230-F839-4319-BF2F-C44BF74FE83C}" dt="2021-02-04T03:17:05.084" v="1647" actId="207"/>
          <ac:spMkLst>
            <pc:docMk/>
            <pc:sldMk cId="1979123286" sldId="290"/>
            <ac:spMk id="18" creationId="{B6587923-07C6-4033-A396-2D087B18FE88}"/>
          </ac:spMkLst>
        </pc:spChg>
        <pc:spChg chg="add mod">
          <ac:chgData name="" userId="24e2a561e50170da" providerId="LiveId" clId="{B168C230-F839-4319-BF2F-C44BF74FE83C}" dt="2021-02-04T03:16:05.728" v="1581"/>
          <ac:spMkLst>
            <pc:docMk/>
            <pc:sldMk cId="1979123286" sldId="290"/>
            <ac:spMk id="19" creationId="{B8D3B8C5-61D8-4AB7-A7AF-13820BECC135}"/>
          </ac:spMkLst>
        </pc:spChg>
        <pc:cxnChg chg="add">
          <ac:chgData name="" userId="24e2a561e50170da" providerId="LiveId" clId="{B168C230-F839-4319-BF2F-C44BF74FE83C}" dt="2021-02-04T03:15:12.891" v="1519"/>
          <ac:cxnSpMkLst>
            <pc:docMk/>
            <pc:sldMk cId="1979123286" sldId="290"/>
            <ac:cxnSpMk id="4" creationId="{14AE5941-D77B-4CD7-BFA6-058DFF0CDA2B}"/>
          </ac:cxnSpMkLst>
        </pc:cxnChg>
      </pc:sldChg>
      <pc:sldChg chg="addSp delSp modSp add setBg delAnim modAnim modNotesTx">
        <pc:chgData name="" userId="24e2a561e50170da" providerId="LiveId" clId="{B168C230-F839-4319-BF2F-C44BF74FE83C}" dt="2021-02-04T06:36:46.605" v="7402" actId="20577"/>
        <pc:sldMkLst>
          <pc:docMk/>
          <pc:sldMk cId="3164471495" sldId="291"/>
        </pc:sldMkLst>
        <pc:spChg chg="del">
          <ac:chgData name="" userId="24e2a561e50170da" providerId="LiveId" clId="{B168C230-F839-4319-BF2F-C44BF74FE83C}" dt="2021-02-04T03:17:25.511" v="1648" actId="478"/>
          <ac:spMkLst>
            <pc:docMk/>
            <pc:sldMk cId="3164471495" sldId="291"/>
            <ac:spMk id="5" creationId="{B4D7DF55-6480-4DC1-851A-CB4CA9ECF19E}"/>
          </ac:spMkLst>
        </pc:spChg>
        <pc:spChg chg="del">
          <ac:chgData name="" userId="24e2a561e50170da" providerId="LiveId" clId="{B168C230-F839-4319-BF2F-C44BF74FE83C}" dt="2021-02-04T03:17:25.511" v="1648" actId="478"/>
          <ac:spMkLst>
            <pc:docMk/>
            <pc:sldMk cId="3164471495" sldId="291"/>
            <ac:spMk id="6" creationId="{ADFCAA50-B6BB-4DF7-9361-A61DDA5933CE}"/>
          </ac:spMkLst>
        </pc:spChg>
        <pc:spChg chg="del">
          <ac:chgData name="" userId="24e2a561e50170da" providerId="LiveId" clId="{B168C230-F839-4319-BF2F-C44BF74FE83C}" dt="2021-02-04T03:17:25.511" v="1648" actId="478"/>
          <ac:spMkLst>
            <pc:docMk/>
            <pc:sldMk cId="3164471495" sldId="291"/>
            <ac:spMk id="7" creationId="{0083A931-99A6-4D2A-9900-E18BA2A6025B}"/>
          </ac:spMkLst>
        </pc:spChg>
        <pc:spChg chg="del">
          <ac:chgData name="" userId="24e2a561e50170da" providerId="LiveId" clId="{B168C230-F839-4319-BF2F-C44BF74FE83C}" dt="2021-02-04T03:17:25.511" v="1648" actId="478"/>
          <ac:spMkLst>
            <pc:docMk/>
            <pc:sldMk cId="3164471495" sldId="291"/>
            <ac:spMk id="8" creationId="{300699F4-B295-4FDE-AB5A-47055FB8FB27}"/>
          </ac:spMkLst>
        </pc:spChg>
        <pc:spChg chg="mod">
          <ac:chgData name="" userId="24e2a561e50170da" providerId="LiveId" clId="{B168C230-F839-4319-BF2F-C44BF74FE83C}" dt="2021-02-04T03:17:40.727" v="1675" actId="20577"/>
          <ac:spMkLst>
            <pc:docMk/>
            <pc:sldMk cId="3164471495" sldId="291"/>
            <ac:spMk id="9" creationId="{5D9E70FD-0E63-4302-AD7F-EF706F9D1B96}"/>
          </ac:spMkLst>
        </pc:spChg>
        <pc:spChg chg="del">
          <ac:chgData name="" userId="24e2a561e50170da" providerId="LiveId" clId="{B168C230-F839-4319-BF2F-C44BF74FE83C}" dt="2021-02-04T03:17:25.511" v="1648" actId="478"/>
          <ac:spMkLst>
            <pc:docMk/>
            <pc:sldMk cId="3164471495" sldId="291"/>
            <ac:spMk id="10" creationId="{6C2BF148-7D54-4459-80F6-F67F7A4160D4}"/>
          </ac:spMkLst>
        </pc:spChg>
        <pc:spChg chg="del">
          <ac:chgData name="" userId="24e2a561e50170da" providerId="LiveId" clId="{B168C230-F839-4319-BF2F-C44BF74FE83C}" dt="2021-02-04T03:17:25.511" v="1648" actId="478"/>
          <ac:spMkLst>
            <pc:docMk/>
            <pc:sldMk cId="3164471495" sldId="291"/>
            <ac:spMk id="11" creationId="{10E05358-B938-4480-88EF-0AEB20C1DABC}"/>
          </ac:spMkLst>
        </pc:spChg>
        <pc:spChg chg="del">
          <ac:chgData name="" userId="24e2a561e50170da" providerId="LiveId" clId="{B168C230-F839-4319-BF2F-C44BF74FE83C}" dt="2021-02-04T03:17:25.511" v="1648" actId="478"/>
          <ac:spMkLst>
            <pc:docMk/>
            <pc:sldMk cId="3164471495" sldId="291"/>
            <ac:spMk id="12" creationId="{A3AFDDD4-3A2E-4F91-8F1F-03FF7C95E088}"/>
          </ac:spMkLst>
        </pc:spChg>
        <pc:spChg chg="del">
          <ac:chgData name="" userId="24e2a561e50170da" providerId="LiveId" clId="{B168C230-F839-4319-BF2F-C44BF74FE83C}" dt="2021-02-04T03:17:25.511" v="1648" actId="478"/>
          <ac:spMkLst>
            <pc:docMk/>
            <pc:sldMk cId="3164471495" sldId="291"/>
            <ac:spMk id="13" creationId="{5A90CC11-519F-46F9-9AF6-28B253D8EECD}"/>
          </ac:spMkLst>
        </pc:spChg>
        <pc:spChg chg="del">
          <ac:chgData name="" userId="24e2a561e50170da" providerId="LiveId" clId="{B168C230-F839-4319-BF2F-C44BF74FE83C}" dt="2021-02-04T03:17:25.511" v="1648" actId="478"/>
          <ac:spMkLst>
            <pc:docMk/>
            <pc:sldMk cId="3164471495" sldId="291"/>
            <ac:spMk id="14" creationId="{1F376C31-7801-447F-A45C-D9E379F2D23E}"/>
          </ac:spMkLst>
        </pc:spChg>
        <pc:spChg chg="mod">
          <ac:chgData name="" userId="24e2a561e50170da" providerId="LiveId" clId="{B168C230-F839-4319-BF2F-C44BF74FE83C}" dt="2021-02-04T03:17:00.983" v="1646" actId="207"/>
          <ac:spMkLst>
            <pc:docMk/>
            <pc:sldMk cId="3164471495" sldId="291"/>
            <ac:spMk id="18" creationId="{B6587923-07C6-4033-A396-2D087B18FE88}"/>
          </ac:spMkLst>
        </pc:spChg>
        <pc:spChg chg="del">
          <ac:chgData name="" userId="24e2a561e50170da" providerId="LiveId" clId="{B168C230-F839-4319-BF2F-C44BF74FE83C}" dt="2021-02-04T03:17:28.188" v="1649" actId="478"/>
          <ac:spMkLst>
            <pc:docMk/>
            <pc:sldMk cId="3164471495" sldId="291"/>
            <ac:spMk id="19" creationId="{B8D3B8C5-61D8-4AB7-A7AF-13820BECC135}"/>
          </ac:spMkLst>
        </pc:spChg>
        <pc:spChg chg="add">
          <ac:chgData name="" userId="24e2a561e50170da" providerId="LiveId" clId="{B168C230-F839-4319-BF2F-C44BF74FE83C}" dt="2021-02-04T03:17:28.748" v="1650"/>
          <ac:spMkLst>
            <pc:docMk/>
            <pc:sldMk cId="3164471495" sldId="291"/>
            <ac:spMk id="21" creationId="{01D92E5A-C44D-4904-835D-A81C5402371B}"/>
          </ac:spMkLst>
        </pc:spChg>
        <pc:spChg chg="add">
          <ac:chgData name="" userId="24e2a561e50170da" providerId="LiveId" clId="{B168C230-F839-4319-BF2F-C44BF74FE83C}" dt="2021-02-04T03:17:28.748" v="1650"/>
          <ac:spMkLst>
            <pc:docMk/>
            <pc:sldMk cId="3164471495" sldId="291"/>
            <ac:spMk id="22" creationId="{2B69A8A1-C5BA-481D-9A41-333C1337D7A3}"/>
          </ac:spMkLst>
        </pc:spChg>
        <pc:spChg chg="add">
          <ac:chgData name="" userId="24e2a561e50170da" providerId="LiveId" clId="{B168C230-F839-4319-BF2F-C44BF74FE83C}" dt="2021-02-04T03:17:28.748" v="1650"/>
          <ac:spMkLst>
            <pc:docMk/>
            <pc:sldMk cId="3164471495" sldId="291"/>
            <ac:spMk id="23" creationId="{E0ECB114-A43B-47D0-B338-2AF7D75DF667}"/>
          </ac:spMkLst>
        </pc:spChg>
        <pc:spChg chg="add">
          <ac:chgData name="" userId="24e2a561e50170da" providerId="LiveId" clId="{B168C230-F839-4319-BF2F-C44BF74FE83C}" dt="2021-02-04T03:17:28.748" v="1650"/>
          <ac:spMkLst>
            <pc:docMk/>
            <pc:sldMk cId="3164471495" sldId="291"/>
            <ac:spMk id="24" creationId="{6F15D6B9-CC1B-4F55-B833-72A484A55F9F}"/>
          </ac:spMkLst>
        </pc:spChg>
        <pc:spChg chg="add mod">
          <ac:chgData name="" userId="24e2a561e50170da" providerId="LiveId" clId="{B168C230-F839-4319-BF2F-C44BF74FE83C}" dt="2021-02-04T03:21:45.758" v="1884" actId="1076"/>
          <ac:spMkLst>
            <pc:docMk/>
            <pc:sldMk cId="3164471495" sldId="291"/>
            <ac:spMk id="25" creationId="{CA2248CB-9823-41FA-90FE-4890B97026F3}"/>
          </ac:spMkLst>
        </pc:spChg>
        <pc:spChg chg="add mod">
          <ac:chgData name="" userId="24e2a561e50170da" providerId="LiveId" clId="{B168C230-F839-4319-BF2F-C44BF74FE83C}" dt="2021-02-04T03:20:04.165" v="1778"/>
          <ac:spMkLst>
            <pc:docMk/>
            <pc:sldMk cId="3164471495" sldId="291"/>
            <ac:spMk id="26" creationId="{53346A05-203A-4FC5-BD67-414460613437}"/>
          </ac:spMkLst>
        </pc:spChg>
        <pc:spChg chg="add mod">
          <ac:chgData name="" userId="24e2a561e50170da" providerId="LiveId" clId="{B168C230-F839-4319-BF2F-C44BF74FE83C}" dt="2021-02-04T03:19:46.837" v="1771"/>
          <ac:spMkLst>
            <pc:docMk/>
            <pc:sldMk cId="3164471495" sldId="291"/>
            <ac:spMk id="27" creationId="{5E930630-C75D-45A1-8D30-3883FC4CE253}"/>
          </ac:spMkLst>
        </pc:spChg>
        <pc:spChg chg="add">
          <ac:chgData name="" userId="24e2a561e50170da" providerId="LiveId" clId="{B168C230-F839-4319-BF2F-C44BF74FE83C}" dt="2021-02-04T03:17:28.748" v="1650"/>
          <ac:spMkLst>
            <pc:docMk/>
            <pc:sldMk cId="3164471495" sldId="291"/>
            <ac:spMk id="28" creationId="{7B13599D-B462-4302-95BB-171F550D91D5}"/>
          </ac:spMkLst>
        </pc:spChg>
        <pc:spChg chg="add">
          <ac:chgData name="" userId="24e2a561e50170da" providerId="LiveId" clId="{B168C230-F839-4319-BF2F-C44BF74FE83C}" dt="2021-02-04T03:17:28.748" v="1650"/>
          <ac:spMkLst>
            <pc:docMk/>
            <pc:sldMk cId="3164471495" sldId="291"/>
            <ac:spMk id="29" creationId="{B3F21E25-F48E-4B64-BA7B-76BF4A92B0F2}"/>
          </ac:spMkLst>
        </pc:spChg>
        <pc:spChg chg="add mod">
          <ac:chgData name="" userId="24e2a561e50170da" providerId="LiveId" clId="{B168C230-F839-4319-BF2F-C44BF74FE83C}" dt="2021-02-04T03:21:06.873" v="1866" actId="1076"/>
          <ac:spMkLst>
            <pc:docMk/>
            <pc:sldMk cId="3164471495" sldId="291"/>
            <ac:spMk id="30" creationId="{8F2E6AC8-10A3-4B99-ADC0-82BE1AF7D6B6}"/>
          </ac:spMkLst>
        </pc:spChg>
        <pc:spChg chg="add mod">
          <ac:chgData name="" userId="24e2a561e50170da" providerId="LiveId" clId="{B168C230-F839-4319-BF2F-C44BF74FE83C}" dt="2021-02-04T03:20:21.525" v="1782" actId="1076"/>
          <ac:spMkLst>
            <pc:docMk/>
            <pc:sldMk cId="3164471495" sldId="291"/>
            <ac:spMk id="31" creationId="{498364F1-D59E-468E-9784-816A45C5FA73}"/>
          </ac:spMkLst>
        </pc:spChg>
        <pc:cxnChg chg="del mod">
          <ac:chgData name="" userId="24e2a561e50170da" providerId="LiveId" clId="{B168C230-F839-4319-BF2F-C44BF74FE83C}" dt="2021-02-04T03:17:25.511" v="1648" actId="478"/>
          <ac:cxnSpMkLst>
            <pc:docMk/>
            <pc:sldMk cId="3164471495" sldId="291"/>
            <ac:cxnSpMk id="4" creationId="{14AE5941-D77B-4CD7-BFA6-058DFF0CDA2B}"/>
          </ac:cxnSpMkLst>
        </pc:cxnChg>
        <pc:cxnChg chg="add">
          <ac:chgData name="" userId="24e2a561e50170da" providerId="LiveId" clId="{B168C230-F839-4319-BF2F-C44BF74FE83C}" dt="2021-02-04T03:17:28.748" v="1650"/>
          <ac:cxnSpMkLst>
            <pc:docMk/>
            <pc:sldMk cId="3164471495" sldId="291"/>
            <ac:cxnSpMk id="20" creationId="{67D8DD91-9A18-44CF-8FBE-92AFC59D8994}"/>
          </ac:cxnSpMkLst>
        </pc:cxnChg>
      </pc:sldChg>
      <pc:sldChg chg="add del">
        <pc:chgData name="" userId="24e2a561e50170da" providerId="LiveId" clId="{B168C230-F839-4319-BF2F-C44BF74FE83C}" dt="2021-02-04T03:26:15.621" v="1911" actId="2696"/>
        <pc:sldMkLst>
          <pc:docMk/>
          <pc:sldMk cId="1133325792" sldId="292"/>
        </pc:sldMkLst>
      </pc:sldChg>
      <pc:sldChg chg="addSp delSp modSp add setBg modAnim modNotesTx">
        <pc:chgData name="" userId="24e2a561e50170da" providerId="LiveId" clId="{B168C230-F839-4319-BF2F-C44BF74FE83C}" dt="2021-02-04T06:36:56.720" v="7435" actId="20577"/>
        <pc:sldMkLst>
          <pc:docMk/>
          <pc:sldMk cId="3556277732" sldId="293"/>
        </pc:sldMkLst>
        <pc:spChg chg="mod">
          <ac:chgData name="" userId="24e2a561e50170da" providerId="LiveId" clId="{B168C230-F839-4319-BF2F-C44BF74FE83C}" dt="2021-02-04T03:26:24.105" v="1916"/>
          <ac:spMkLst>
            <pc:docMk/>
            <pc:sldMk cId="3556277732" sldId="293"/>
            <ac:spMk id="5" creationId="{8020D960-60E9-4678-96E8-A16235867BFE}"/>
          </ac:spMkLst>
        </pc:spChg>
        <pc:spChg chg="del">
          <ac:chgData name="" userId="24e2a561e50170da" providerId="LiveId" clId="{B168C230-F839-4319-BF2F-C44BF74FE83C}" dt="2021-02-04T03:26:33.541" v="1928" actId="478"/>
          <ac:spMkLst>
            <pc:docMk/>
            <pc:sldMk cId="3556277732" sldId="293"/>
            <ac:spMk id="11" creationId="{D43F571C-6A83-42D2-A0F9-D813C7AC9292}"/>
          </ac:spMkLst>
        </pc:spChg>
        <pc:spChg chg="del">
          <ac:chgData name="" userId="24e2a561e50170da" providerId="LiveId" clId="{B168C230-F839-4319-BF2F-C44BF74FE83C}" dt="2021-02-04T03:26:33.541" v="1928" actId="478"/>
          <ac:spMkLst>
            <pc:docMk/>
            <pc:sldMk cId="3556277732" sldId="293"/>
            <ac:spMk id="12" creationId="{316B29C2-60D1-486E-AD5E-273E263F2143}"/>
          </ac:spMkLst>
        </pc:spChg>
        <pc:spChg chg="add">
          <ac:chgData name="" userId="24e2a561e50170da" providerId="LiveId" clId="{B168C230-F839-4319-BF2F-C44BF74FE83C}" dt="2021-02-04T03:26:43.929" v="1930"/>
          <ac:spMkLst>
            <pc:docMk/>
            <pc:sldMk cId="3556277732" sldId="293"/>
            <ac:spMk id="13" creationId="{4F15A98C-1D40-4704-8A37-B71F00D6EE10}"/>
          </ac:spMkLst>
        </pc:spChg>
        <pc:spChg chg="add">
          <ac:chgData name="" userId="24e2a561e50170da" providerId="LiveId" clId="{B168C230-F839-4319-BF2F-C44BF74FE83C}" dt="2021-02-04T03:26:43.929" v="1930"/>
          <ac:spMkLst>
            <pc:docMk/>
            <pc:sldMk cId="3556277732" sldId="293"/>
            <ac:spMk id="16" creationId="{715CAF40-D69C-4378-8FC9-7B971C199FD4}"/>
          </ac:spMkLst>
        </pc:spChg>
        <pc:spChg chg="add">
          <ac:chgData name="" userId="24e2a561e50170da" providerId="LiveId" clId="{B168C230-F839-4319-BF2F-C44BF74FE83C}" dt="2021-02-04T03:26:43.929" v="1930"/>
          <ac:spMkLst>
            <pc:docMk/>
            <pc:sldMk cId="3556277732" sldId="293"/>
            <ac:spMk id="17" creationId="{46D22386-78D0-485C-9640-B11404DC7DE4}"/>
          </ac:spMkLst>
        </pc:spChg>
        <pc:spChg chg="mod">
          <ac:chgData name="" userId="24e2a561e50170da" providerId="LiveId" clId="{B168C230-F839-4319-BF2F-C44BF74FE83C}" dt="2021-02-04T03:27:01.172" v="1945" actId="207"/>
          <ac:spMkLst>
            <pc:docMk/>
            <pc:sldMk cId="3556277732" sldId="293"/>
            <ac:spMk id="30" creationId="{6603AA98-17B6-489A-9187-D32B2E032A0B}"/>
          </ac:spMkLst>
        </pc:spChg>
        <pc:picChg chg="del">
          <ac:chgData name="" userId="24e2a561e50170da" providerId="LiveId" clId="{B168C230-F839-4319-BF2F-C44BF74FE83C}" dt="2021-02-04T03:26:35.488" v="1929" actId="478"/>
          <ac:picMkLst>
            <pc:docMk/>
            <pc:sldMk cId="3556277732" sldId="293"/>
            <ac:picMk id="14" creationId="{D173D534-381C-4A37-AB7D-07E5B16DDB9E}"/>
          </ac:picMkLst>
        </pc:picChg>
      </pc:sldChg>
      <pc:sldChg chg="add setBg">
        <pc:chgData name="" userId="24e2a561e50170da" providerId="LiveId" clId="{B168C230-F839-4319-BF2F-C44BF74FE83C}" dt="2021-02-04T03:27:26.092" v="1947"/>
        <pc:sldMkLst>
          <pc:docMk/>
          <pc:sldMk cId="2167525788" sldId="294"/>
        </pc:sldMkLst>
      </pc:sldChg>
      <pc:sldChg chg="add del">
        <pc:chgData name="" userId="24e2a561e50170da" providerId="LiveId" clId="{B168C230-F839-4319-BF2F-C44BF74FE83C}" dt="2021-02-04T04:56:02.473" v="2179" actId="2696"/>
        <pc:sldMkLst>
          <pc:docMk/>
          <pc:sldMk cId="181277475" sldId="295"/>
        </pc:sldMkLst>
      </pc:sldChg>
      <pc:sldChg chg="add del">
        <pc:chgData name="" userId="24e2a561e50170da" providerId="LiveId" clId="{B168C230-F839-4319-BF2F-C44BF74FE83C}" dt="2021-02-04T04:43:38.325" v="2176" actId="2696"/>
        <pc:sldMkLst>
          <pc:docMk/>
          <pc:sldMk cId="936939171" sldId="295"/>
        </pc:sldMkLst>
      </pc:sldChg>
      <pc:sldChg chg="add del">
        <pc:chgData name="" userId="24e2a561e50170da" providerId="LiveId" clId="{B168C230-F839-4319-BF2F-C44BF74FE83C}" dt="2021-02-04T04:56:34.902" v="2195" actId="2696"/>
        <pc:sldMkLst>
          <pc:docMk/>
          <pc:sldMk cId="566671116" sldId="296"/>
        </pc:sldMkLst>
      </pc:sldChg>
      <pc:sldChg chg="add del">
        <pc:chgData name="" userId="24e2a561e50170da" providerId="LiveId" clId="{B168C230-F839-4319-BF2F-C44BF74FE83C}" dt="2021-02-04T04:43:37.585" v="2175" actId="2696"/>
        <pc:sldMkLst>
          <pc:docMk/>
          <pc:sldMk cId="797364305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CAA56-821B-43B5-807B-494E1EA7C73F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55FD7-2D2F-46A0-83BA-F6964F1EC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20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엔트로피 인버전의 기획자 </a:t>
            </a:r>
            <a:r>
              <a:rPr lang="ko-KR" altLang="en-US" dirty="0" err="1"/>
              <a:t>황선일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154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탄환은 </a:t>
            </a:r>
            <a:r>
              <a:rPr lang="en-US" altLang="ko-KR" dirty="0"/>
              <a:t>2</a:t>
            </a:r>
            <a:r>
              <a:rPr lang="ko-KR" altLang="en-US" dirty="0"/>
              <a:t>가지 상태로 전이하며 </a:t>
            </a:r>
            <a:endParaRPr lang="en-US" altLang="ko-KR" dirty="0"/>
          </a:p>
          <a:p>
            <a:r>
              <a:rPr lang="ko-KR" altLang="en-US" dirty="0"/>
              <a:t>질서의 탄환은 뭉치고 다가오려는 특성을</a:t>
            </a:r>
            <a:endParaRPr lang="en-US" altLang="ko-KR" dirty="0"/>
          </a:p>
          <a:p>
            <a:r>
              <a:rPr lang="ko-KR" altLang="en-US" dirty="0" err="1"/>
              <a:t>무질어싀</a:t>
            </a:r>
            <a:r>
              <a:rPr lang="ko-KR" altLang="en-US" dirty="0"/>
              <a:t> 탄환은 흩어지고 멀어지려는 특성을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87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앤트로피의 무기 운용방법이자 핵심 시스템 첫번째 </a:t>
            </a:r>
            <a:r>
              <a:rPr lang="en-US" altLang="ko-KR" dirty="0"/>
              <a:t>‘</a:t>
            </a:r>
            <a:r>
              <a:rPr lang="ko-KR" altLang="en-US" dirty="0"/>
              <a:t>슛 앤 풀</a:t>
            </a:r>
            <a:r>
              <a:rPr lang="en-US" altLang="ko-KR" dirty="0"/>
              <a:t>'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마우스 </a:t>
            </a:r>
            <a:r>
              <a:rPr lang="ko-KR" altLang="en-US" dirty="0" err="1"/>
              <a:t>우클릭을</a:t>
            </a:r>
            <a:r>
              <a:rPr lang="ko-KR" altLang="en-US" dirty="0"/>
              <a:t> 눌러 라이플의 상태를 전이할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617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</a:t>
            </a:r>
            <a:r>
              <a:rPr lang="ko-KR" altLang="en-US" dirty="0"/>
              <a:t>상태</a:t>
            </a:r>
            <a:r>
              <a:rPr lang="en-US" altLang="ko-KR" dirty="0"/>
              <a:t>, </a:t>
            </a:r>
            <a:r>
              <a:rPr lang="ko-KR" altLang="en-US" dirty="0"/>
              <a:t>하이 엔트로피 상태에서는</a:t>
            </a:r>
            <a:endParaRPr lang="en-US" altLang="ko-KR" dirty="0"/>
          </a:p>
          <a:p>
            <a:r>
              <a:rPr lang="ko-KR" altLang="en-US" dirty="0"/>
              <a:t>마우스 </a:t>
            </a:r>
            <a:r>
              <a:rPr lang="ko-KR" altLang="en-US" dirty="0" err="1"/>
              <a:t>좌클릭</a:t>
            </a:r>
            <a:r>
              <a:rPr lang="ko-KR" altLang="en-US" dirty="0"/>
              <a:t> 시 탄환을 발사하여 적에게 피해를 입힙니다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236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탄환이 다 떨어져버렸네요</a:t>
            </a:r>
            <a:r>
              <a:rPr lang="en-US" altLang="ko-KR" dirty="0"/>
              <a:t>, </a:t>
            </a:r>
            <a:r>
              <a:rPr lang="ko-KR" altLang="en-US" dirty="0"/>
              <a:t>다시 마우스 </a:t>
            </a:r>
            <a:r>
              <a:rPr lang="ko-KR" altLang="en-US" dirty="0" err="1"/>
              <a:t>우클릭을</a:t>
            </a:r>
            <a:r>
              <a:rPr lang="ko-KR" altLang="en-US" dirty="0"/>
              <a:t> 눌러 상태를 </a:t>
            </a:r>
            <a:r>
              <a:rPr lang="ko-KR" altLang="en-US" dirty="0" err="1"/>
              <a:t>전이시킵니다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013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LE, Low entropy</a:t>
            </a:r>
            <a:r>
              <a:rPr lang="ko-KR" altLang="en-US" dirty="0"/>
              <a:t>상태에서는 마우스 좌클릭을 누르면</a:t>
            </a:r>
            <a:r>
              <a:rPr lang="en-US" altLang="ko-KR" dirty="0"/>
              <a:t>, </a:t>
            </a:r>
            <a:r>
              <a:rPr lang="ko-KR" altLang="en-US" dirty="0"/>
              <a:t>발사되었던 총알이 다시 총으로 되돌아와 탄창에 장전됩니다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20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상태 변화에는 코스트가 존재하지 않으며 마음대로 </a:t>
            </a:r>
            <a:r>
              <a:rPr lang="ko-KR" altLang="en-US" dirty="0" err="1"/>
              <a:t>바꿀수있습니다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파란색이 발사</a:t>
            </a:r>
            <a:r>
              <a:rPr lang="en-US" altLang="ko-KR" dirty="0"/>
              <a:t>! </a:t>
            </a:r>
            <a:r>
              <a:rPr lang="ko-KR" altLang="en-US" dirty="0"/>
              <a:t>빨간색이 되감기</a:t>
            </a:r>
            <a:r>
              <a:rPr lang="en-US" altLang="ko-KR" dirty="0"/>
              <a:t>!</a:t>
            </a:r>
            <a:r>
              <a:rPr lang="ko-KR" altLang="en-US" dirty="0"/>
              <a:t>라고만 기억해주세요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842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게임은 확장 스크롤로 진행되어</a:t>
            </a:r>
            <a:endParaRPr lang="en-US" altLang="ko-KR" dirty="0"/>
          </a:p>
          <a:p>
            <a:r>
              <a:rPr lang="ko-KR" altLang="en-US" dirty="0"/>
              <a:t>플레이어를 중앙에 두고 카메라가 플레이어를 따라갑니다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플레이어는 </a:t>
            </a:r>
            <a:r>
              <a:rPr lang="en-US" altLang="ko-KR" dirty="0" err="1"/>
              <a:t>wasd</a:t>
            </a:r>
            <a:r>
              <a:rPr lang="ko-KR" altLang="en-US" dirty="0"/>
              <a:t>키를 눌러 자유롭게 이동할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845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전투의 진행 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몬스터는 사방에서 생성되어 플레이어를 향해 공격합니다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672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플레이어는 파랑 상태에서 마우스 커서 방향으로 탄환을 발사할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722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빨강 상태로 전이한 후 마우스를 클릭하면 </a:t>
            </a:r>
            <a:r>
              <a:rPr lang="ko-KR" altLang="en-US" dirty="0" err="1"/>
              <a:t>발사됬던</a:t>
            </a:r>
            <a:r>
              <a:rPr lang="ko-KR" altLang="en-US" dirty="0"/>
              <a:t> 순서대로 탄환이 다시 돌아옵니다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068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엔트로피 인버전은</a:t>
            </a:r>
            <a:r>
              <a:rPr lang="en-US" altLang="ko-KR" dirty="0"/>
              <a:t>, </a:t>
            </a:r>
            <a:r>
              <a:rPr lang="ko-KR" altLang="en-US" dirty="0"/>
              <a:t>총알을 쏘고</a:t>
            </a:r>
            <a:r>
              <a:rPr lang="en-US" altLang="ko-KR" dirty="0"/>
              <a:t>! </a:t>
            </a:r>
            <a:r>
              <a:rPr lang="ko-KR" altLang="en-US" dirty="0"/>
              <a:t>다시 당겨오는 방식으로</a:t>
            </a:r>
            <a:r>
              <a:rPr lang="en-US" altLang="ko-KR" dirty="0"/>
              <a:t>, </a:t>
            </a:r>
            <a:r>
              <a:rPr lang="ko-KR" altLang="en-US" dirty="0"/>
              <a:t>많은 적을 한번에 처치하는 쾌감을 주는 </a:t>
            </a:r>
            <a:r>
              <a:rPr lang="ko-KR" altLang="en-US" dirty="0" err="1"/>
              <a:t>핵앤슬래쉬</a:t>
            </a:r>
            <a:r>
              <a:rPr lang="ko-KR" altLang="en-US" dirty="0"/>
              <a:t> </a:t>
            </a:r>
            <a:r>
              <a:rPr lang="ko-KR" altLang="en-US" dirty="0" err="1"/>
              <a:t>로그라이크</a:t>
            </a:r>
            <a:r>
              <a:rPr lang="ko-KR" altLang="en-US" dirty="0"/>
              <a:t> 게임입니다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시점은 </a:t>
            </a:r>
            <a:r>
              <a:rPr lang="ko-KR" altLang="en-US" dirty="0" err="1"/>
              <a:t>탑뷰</a:t>
            </a:r>
            <a:r>
              <a:rPr lang="en-US" altLang="ko-KR" dirty="0"/>
              <a:t>, </a:t>
            </a:r>
            <a:r>
              <a:rPr lang="ko-KR" altLang="en-US" dirty="0"/>
              <a:t>카메라는 확장 스크롤로 진행될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335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적을 처치하면 </a:t>
            </a:r>
            <a:r>
              <a:rPr lang="en-US" altLang="ko-KR" dirty="0"/>
              <a:t>‘</a:t>
            </a:r>
            <a:r>
              <a:rPr lang="ko-KR" altLang="en-US" dirty="0"/>
              <a:t>반물질</a:t>
            </a:r>
            <a:r>
              <a:rPr lang="en-US" altLang="ko-KR" dirty="0"/>
              <a:t>’</a:t>
            </a:r>
            <a:r>
              <a:rPr lang="ko-KR" altLang="en-US" dirty="0"/>
              <a:t>이라는 것을 얻을 수 있는데 일종의 경험치 역할을 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반물질을 획득해 레벨업을 하게 되면 웨이브가 </a:t>
            </a:r>
            <a:r>
              <a:rPr lang="ko-KR" altLang="en-US" dirty="0" err="1"/>
              <a:t>클리어됩니다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1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보스에게 도전하기 위해서는 보스도전 제한레벨을 </a:t>
            </a:r>
            <a:r>
              <a:rPr lang="ko-KR" altLang="en-US" dirty="0" err="1"/>
              <a:t>달성해야하며</a:t>
            </a:r>
            <a:endParaRPr lang="en-US" altLang="ko-KR" dirty="0"/>
          </a:p>
          <a:p>
            <a:r>
              <a:rPr lang="ko-KR" altLang="en-US" dirty="0"/>
              <a:t>제한레벨 달성 이후</a:t>
            </a:r>
            <a:r>
              <a:rPr lang="en-US" altLang="ko-KR" dirty="0"/>
              <a:t>, </a:t>
            </a:r>
            <a:r>
              <a:rPr lang="ko-KR" altLang="en-US" dirty="0"/>
              <a:t>플레이어가 충분히 준비가 되었다고 생각했을 때 보스에게 도전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062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보스를 처치하면</a:t>
            </a:r>
            <a:endParaRPr lang="en-US" altLang="ko-KR" dirty="0"/>
          </a:p>
          <a:p>
            <a:r>
              <a:rPr lang="ko-KR" altLang="en-US" dirty="0"/>
              <a:t>게임이 </a:t>
            </a:r>
            <a:r>
              <a:rPr lang="ko-KR" altLang="en-US" dirty="0" err="1"/>
              <a:t>클리어되고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05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실패하게되면</a:t>
            </a:r>
            <a:r>
              <a:rPr lang="ko-KR" altLang="en-US" dirty="0"/>
              <a:t> 레벨이 초기화되어 다시 제한레벨에 </a:t>
            </a:r>
            <a:r>
              <a:rPr lang="ko-KR" altLang="en-US" dirty="0" err="1"/>
              <a:t>도달해야합니다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230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핵심 시스템 두번째 스킬입니다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스페이스 버튼을 눌러 발동 할 수 있으며</a:t>
            </a:r>
            <a:endParaRPr lang="en-US" altLang="ko-KR" dirty="0"/>
          </a:p>
          <a:p>
            <a:r>
              <a:rPr lang="ko-KR" altLang="en-US" dirty="0"/>
              <a:t>현재 플레이어의 상태에 따라 다른 능력이 발동됩니다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754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하이 엔트로피 상태에서는 적은 </a:t>
            </a:r>
            <a:r>
              <a:rPr lang="ko-KR" altLang="en-US" dirty="0" err="1"/>
              <a:t>마나를</a:t>
            </a:r>
            <a:r>
              <a:rPr lang="ko-KR" altLang="en-US" dirty="0"/>
              <a:t> 소모하며 구르기를 사용하여 적의 공격을 회피합니다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687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로우 엔트로피 상태에서는 많은 </a:t>
            </a:r>
            <a:r>
              <a:rPr lang="en-US" altLang="ko-KR" dirty="0" err="1"/>
              <a:t>mp</a:t>
            </a:r>
            <a:r>
              <a:rPr lang="ko-KR" altLang="en-US" dirty="0"/>
              <a:t>를 사용하며 발사되었던 탄환을 전부 되돌립니다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Mp</a:t>
            </a:r>
            <a:r>
              <a:rPr lang="ko-KR" altLang="en-US" dirty="0"/>
              <a:t>가 존재하는 만큼 적절히 스킬을 사용해서  </a:t>
            </a:r>
            <a:r>
              <a:rPr lang="ko-KR" altLang="en-US" dirty="0" err="1"/>
              <a:t>플레이해야합니다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604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핵심시스템 탄환개조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파랑탄환</a:t>
            </a:r>
            <a:r>
              <a:rPr lang="en-US" altLang="ko-KR" dirty="0"/>
              <a:t>, </a:t>
            </a:r>
            <a:r>
              <a:rPr lang="ko-KR" altLang="en-US" dirty="0"/>
              <a:t>빨강탄환 중 특정한 탄환을 개조하거나</a:t>
            </a:r>
            <a:r>
              <a:rPr lang="en-US" altLang="ko-KR" dirty="0"/>
              <a:t>, </a:t>
            </a:r>
            <a:r>
              <a:rPr lang="ko-KR" altLang="en-US" dirty="0"/>
              <a:t>두 상태 모두에 적용되는 개조를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탄환에만 집중하여 간단하지만 다양한 강화 방식을 고려했습니다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819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웨이브 클리어</a:t>
            </a:r>
            <a:r>
              <a:rPr lang="en-US" altLang="ko-KR" dirty="0"/>
              <a:t>, </a:t>
            </a:r>
            <a:r>
              <a:rPr lang="ko-KR" altLang="en-US" dirty="0"/>
              <a:t>즉 레벨 업 시에는 </a:t>
            </a:r>
            <a:r>
              <a:rPr lang="en-US" altLang="ko-KR" dirty="0"/>
              <a:t>3</a:t>
            </a:r>
            <a:r>
              <a:rPr lang="ko-KR" altLang="en-US" dirty="0"/>
              <a:t>가지가 선택지에 </a:t>
            </a:r>
            <a:r>
              <a:rPr lang="ko-KR" altLang="en-US" dirty="0" err="1"/>
              <a:t>오르게되며</a:t>
            </a:r>
            <a:endParaRPr lang="en-US" altLang="ko-KR" dirty="0"/>
          </a:p>
          <a:p>
            <a:r>
              <a:rPr lang="ko-KR" altLang="en-US" dirty="0"/>
              <a:t>그 중 하나를 골라 적용시킬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270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프로그래머 분들을 위한 정리입니다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슛</a:t>
            </a:r>
            <a:r>
              <a:rPr lang="en-US" altLang="ko-KR" dirty="0"/>
              <a:t>&amp;</a:t>
            </a:r>
            <a:r>
              <a:rPr lang="ko-KR" altLang="en-US" dirty="0"/>
              <a:t>풀 </a:t>
            </a:r>
            <a:r>
              <a:rPr lang="ko-KR" altLang="en-US" dirty="0" err="1"/>
              <a:t>시스템이구현되면</a:t>
            </a:r>
            <a:r>
              <a:rPr lang="ko-KR" altLang="en-US" dirty="0"/>
              <a:t> 수작</a:t>
            </a:r>
            <a:endParaRPr lang="en-US" altLang="ko-KR" dirty="0"/>
          </a:p>
          <a:p>
            <a:r>
              <a:rPr lang="ko-KR" altLang="en-US" dirty="0"/>
              <a:t>스킬 시스템까지 구현되면 명작</a:t>
            </a:r>
            <a:endParaRPr lang="en-US" altLang="ko-KR" dirty="0"/>
          </a:p>
          <a:p>
            <a:r>
              <a:rPr lang="ko-KR" altLang="en-US" dirty="0"/>
              <a:t>개조 시스템까지 구현되면 </a:t>
            </a:r>
            <a:r>
              <a:rPr lang="ko-KR" altLang="en-US" dirty="0" err="1"/>
              <a:t>갓겜이</a:t>
            </a:r>
            <a:r>
              <a:rPr lang="ko-KR" altLang="en-US" dirty="0"/>
              <a:t> 되리라 확신합니다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592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세계관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과학 우월주의가 팽배한 질서의 도시 스콜라 폴리스가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'</a:t>
            </a:r>
            <a:r>
              <a:rPr lang="ko-KR" altLang="en-US" dirty="0" err="1"/>
              <a:t>스팀펑크</a:t>
            </a:r>
            <a:r>
              <a:rPr lang="en-US" altLang="ko-KR" dirty="0"/>
              <a:t>! </a:t>
            </a:r>
            <a:r>
              <a:rPr lang="ko-KR" altLang="en-US" dirty="0"/>
              <a:t>세계관의 대도시</a:t>
            </a:r>
            <a:r>
              <a:rPr lang="en-US" altLang="ko-KR" dirty="0"/>
              <a:t>' </a:t>
            </a:r>
            <a:r>
              <a:rPr lang="ko-KR" altLang="en-US" dirty="0"/>
              <a:t>라고하면 이해하기 편하실 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759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아티스트 분들을 위한 정리입니다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플레이어 캐릭터 앤 트로피 리소스는 신경 써서 만들어 주시면 너무 감사하겠습니다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적은 </a:t>
            </a:r>
            <a:r>
              <a:rPr lang="ko-KR" altLang="en-US" dirty="0" err="1"/>
              <a:t>해골병사라고</a:t>
            </a:r>
            <a:r>
              <a:rPr lang="ko-KR" altLang="en-US" dirty="0"/>
              <a:t> 뼈 만들 생각에 너무 기피하지 말아주세요 융통성 있게 컨셉을 변경하는 것은 언제든 가능합니다</a:t>
            </a:r>
            <a:r>
              <a:rPr lang="en-US" altLang="ko-KR" dirty="0"/>
              <a:t>. </a:t>
            </a:r>
            <a:r>
              <a:rPr lang="ko-KR" altLang="en-US" dirty="0" err="1"/>
              <a:t>슬라임도</a:t>
            </a:r>
            <a:r>
              <a:rPr lang="ko-KR" altLang="en-US" dirty="0"/>
              <a:t> </a:t>
            </a:r>
            <a:r>
              <a:rPr lang="ko-KR" altLang="en-US" dirty="0" err="1"/>
              <a:t>마족이니</a:t>
            </a:r>
            <a:r>
              <a:rPr lang="ko-KR" altLang="en-US" dirty="0"/>
              <a:t> </a:t>
            </a:r>
            <a:r>
              <a:rPr lang="ko-KR" altLang="en-US" dirty="0" err="1"/>
              <a:t>슬라임이</a:t>
            </a:r>
            <a:r>
              <a:rPr lang="ko-KR" altLang="en-US" dirty="0"/>
              <a:t> 나와도 </a:t>
            </a:r>
            <a:r>
              <a:rPr lang="ko-KR" altLang="en-US" dirty="0" err="1"/>
              <a:t>되요</a:t>
            </a:r>
            <a:endParaRPr lang="en-US" altLang="ko-KR" dirty="0"/>
          </a:p>
          <a:p>
            <a:r>
              <a:rPr lang="ko-KR" altLang="en-US" dirty="0"/>
              <a:t>스토리 삽화는 이번에도 마찬가지로 신이 도우신다면 웨이브 중간중간 삽입할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0630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그럼 사운드는 </a:t>
            </a:r>
            <a:r>
              <a:rPr lang="ko-KR" altLang="en-US" dirty="0" err="1"/>
              <a:t>어떻게해요</a:t>
            </a:r>
            <a:r>
              <a:rPr lang="en-US" altLang="ko-KR" dirty="0"/>
              <a:t>?!?!? </a:t>
            </a:r>
            <a:r>
              <a:rPr lang="ko-KR" altLang="en-US" dirty="0"/>
              <a:t>라는 의문</a:t>
            </a:r>
            <a:r>
              <a:rPr lang="en-US" altLang="ko-KR" dirty="0"/>
              <a:t>!! 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걱정마세요</a:t>
            </a:r>
            <a:r>
              <a:rPr lang="en-US" altLang="ko-KR" dirty="0"/>
              <a:t>, </a:t>
            </a:r>
            <a:r>
              <a:rPr lang="ko-KR" altLang="en-US" dirty="0"/>
              <a:t>사운드 </a:t>
            </a:r>
            <a:r>
              <a:rPr lang="ko-KR" altLang="en-US" dirty="0" err="1"/>
              <a:t>킹갓을</a:t>
            </a:r>
            <a:r>
              <a:rPr lang="ko-KR" altLang="en-US"/>
              <a:t> 여전히 보유중입니다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73CC0-E076-4FA9-A368-17B7C772345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403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함께 멋진 게임을 개발할 멋진 팀원들을 기다리겠습니다</a:t>
            </a:r>
            <a:r>
              <a:rPr lang="en-US" altLang="ko-KR" dirty="0"/>
              <a:t>. </a:t>
            </a:r>
            <a:r>
              <a:rPr lang="ko-KR" altLang="en-US" dirty="0"/>
              <a:t>부담없이 함께해주세요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 발표</a:t>
            </a:r>
            <a:r>
              <a:rPr lang="en-US" altLang="ko-KR" dirty="0"/>
              <a:t>,</a:t>
            </a:r>
            <a:r>
              <a:rPr lang="ko-KR" altLang="en-US" dirty="0"/>
              <a:t> 마치고 질문 받도록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73CC0-E076-4FA9-A368-17B7C772345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907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세계에는 흑마법이 존재하며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그로 인해 스콜라폴리스의 세력과 언데드 세력이 대립하고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847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적의 컨셉입니다</a:t>
            </a:r>
            <a:r>
              <a:rPr lang="en-US" altLang="ko-KR" dirty="0"/>
              <a:t>. </a:t>
            </a:r>
            <a:r>
              <a:rPr lang="ko-KR" altLang="en-US" dirty="0"/>
              <a:t>전형적인 해골병사들로 구성이 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근접</a:t>
            </a:r>
            <a:r>
              <a:rPr lang="en-US" altLang="ko-KR" dirty="0"/>
              <a:t>, </a:t>
            </a:r>
            <a:r>
              <a:rPr lang="ko-KR" altLang="en-US" dirty="0"/>
              <a:t>원거리의 </a:t>
            </a:r>
            <a:r>
              <a:rPr lang="ko-KR" altLang="en-US" dirty="0" err="1"/>
              <a:t>기본유닛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73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전방공격을 막거나 빠른 접근을 하는 엘리트 유닛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865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소환강령술을 사용하며</a:t>
            </a:r>
            <a:r>
              <a:rPr lang="en-US" altLang="ko-KR" dirty="0"/>
              <a:t>, </a:t>
            </a:r>
            <a:r>
              <a:rPr lang="ko-KR" altLang="en-US" dirty="0"/>
              <a:t>특정한 조건에서만 피해를 입는 보스가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209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플레이어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이름은 앤 트로피</a:t>
            </a:r>
            <a:endParaRPr lang="en-US" altLang="ko-KR" dirty="0"/>
          </a:p>
          <a:p>
            <a:r>
              <a:rPr lang="ko-KR" altLang="en-US" dirty="0"/>
              <a:t>나이는 </a:t>
            </a:r>
            <a:r>
              <a:rPr lang="en-US" altLang="ko-KR" dirty="0"/>
              <a:t>23</a:t>
            </a:r>
            <a:r>
              <a:rPr lang="ko-KR" altLang="en-US" dirty="0"/>
              <a:t>세로</a:t>
            </a:r>
            <a:endParaRPr lang="en-US" altLang="ko-KR" dirty="0"/>
          </a:p>
          <a:p>
            <a:r>
              <a:rPr lang="ko-KR" altLang="en-US" dirty="0"/>
              <a:t>반물질을 자유자재로 다루어 스콜라폴리스에서는 천재 과학자로 알려진 인물입니다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88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앤트로피는 상태 전이 라이플과 이 라이플에 반응하는 특수한 탄환을 무기로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55FD7-2D2F-46A0-83BA-F6964F1EC0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71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78FCD-692C-47A9-9CED-927D819C8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893CE0-DD93-4851-BFAA-95EE1F4E3F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54438-9ABA-49F4-A319-29D476B9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7546-FFAE-4F01-8035-90174693411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06569B-61C3-4DF7-9520-FE60606B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5E1629-9FBD-4B1A-BCF3-082A00A03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8B5D-BBDC-49C8-9309-BE4BEB218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514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0ECA8-3E39-4EA9-9DA4-7F837B079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5C2DB7-E392-473A-BFC7-40A341F21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89DF30-4399-445E-9E23-8A85B261F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7546-FFAE-4F01-8035-90174693411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04BEE9-3598-48E9-A0A9-A5A225D21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873F87-7CA5-44F1-BC42-1D946A7E4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8B5D-BBDC-49C8-9309-BE4BEB218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69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004C34-8AD3-4820-A09C-DFB53333C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934FBF-0B07-49E1-91FE-F9CA89E10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32D489-B17B-4764-BAF5-F6F8FD95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7546-FFAE-4F01-8035-90174693411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FFB7ED-2307-4645-98F6-D7F7DFB89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483DC4-0F3A-4B58-833D-33C60951F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8B5D-BBDC-49C8-9309-BE4BEB218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62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E5E1F-3973-4375-999D-4D1D4630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E63AA8-14E7-4E53-98EB-244EB16FF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2D24B-AD61-437A-8018-EEF444593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7546-FFAE-4F01-8035-90174693411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FC54D-6FD0-46B6-B8F4-09444806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0B54C5-7DB5-49FE-A96C-9B5DECF3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8B5D-BBDC-49C8-9309-BE4BEB218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603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FB20E-0C7F-4B32-8E5E-16B699D0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0B3ED3-2DDF-4C7C-8FAE-A0067865D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CC0A2E-CE4F-488B-84CE-DD6352998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7546-FFAE-4F01-8035-90174693411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30DEE-8D76-4271-B97C-3E5F31429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D93B6A-82B7-4AF7-944B-E6A6B89B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8B5D-BBDC-49C8-9309-BE4BEB218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622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94DD0-30E9-4ED0-82D3-7EF3840F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4A51B-6CA2-43E5-BED0-E8C81DE8D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793A81-44AD-4A95-AE69-76006FC83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BCCE57-95A3-48EB-A61D-D031D022E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7546-FFAE-4F01-8035-90174693411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4ACEAB-8F46-46F7-BB6F-1D62923ED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16EFCB-5FC6-445D-96C0-F1B6B881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8B5D-BBDC-49C8-9309-BE4BEB218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93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AE858-4A96-4FB6-ABC1-09358A73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BA2D79-5FC2-45CF-A372-CE03A8031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35D52A-921F-4416-B29F-60FA0AC71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265BD0-BF01-4E1B-B2DB-2475F2233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8F8C39-B27F-4094-B3A3-364AEC6952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622AC1-D09B-4969-81B4-B54E81115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7546-FFAE-4F01-8035-90174693411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4D2E2C-7D3B-4938-A112-BD497F808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23A503-EAF0-453A-8CA5-528EBA00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8B5D-BBDC-49C8-9309-BE4BEB218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99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74C24-2D0F-471D-ABE5-8E15ECCA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63B75F-6B85-49AA-9D2D-0FD223A83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7546-FFAE-4F01-8035-90174693411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B912CF-BF0D-4225-A2D8-4B768D865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6D9705-2F7C-4287-A2CE-999E7FAB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8B5D-BBDC-49C8-9309-BE4BEB218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871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0DC5A0-00B4-4958-A80E-368BA2B5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7546-FFAE-4F01-8035-90174693411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97ED8D-9035-4549-A508-EF9A9A28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46E771-FE6D-4C89-A6DB-3E2693FB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8B5D-BBDC-49C8-9309-BE4BEB218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53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29540-3925-4359-927C-175262CA7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8FE321-1C77-4A68-A0B0-793FE6ED4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3B262F-7D98-4B54-9C0C-7B789BB2A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DDDE97-8BF4-4F52-83D7-2713111DF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7546-FFAE-4F01-8035-90174693411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58C9C7-1D95-4A43-B2B2-DB178F987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064A08-50EF-4153-AE3D-133DF46B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8B5D-BBDC-49C8-9309-BE4BEB218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00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F2DB2-787A-4C9A-8CF0-2620E82E1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9824A9-4EB6-490D-80D9-60F1A80597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52F38C-A626-4A55-8AA9-9CEFAD4A2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25CED0-43E4-4BBA-8A0D-FD21D03A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7546-FFAE-4F01-8035-90174693411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3EDAC6-447D-4B32-962A-527CDF4B9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A0A65D-0A9A-4C9A-9D84-005538FF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8B5D-BBDC-49C8-9309-BE4BEB218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41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DA6ACC-A7F0-4AE0-B2EC-1C8B76C45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732163-CB38-42EC-A4AD-A750BB72F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6A9C8-BC62-4A8F-A73F-0DB005C97C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17546-FFAE-4F01-8035-901746934114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E610C6-4124-4A9C-81D6-85DBA8A44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96D848-F389-4675-BAD1-2A4CBEB00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48B5D-BBDC-49C8-9309-BE4BEB218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830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jpg"/><Relationship Id="rId7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g"/><Relationship Id="rId7" Type="http://schemas.microsoft.com/office/2007/relationships/hdphoto" Target="../media/hdphoto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4.wdp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g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4.wdp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g"/><Relationship Id="rId7" Type="http://schemas.microsoft.com/office/2007/relationships/hdphoto" Target="../media/hdphoto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4.wdp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jpg"/><Relationship Id="rId7" Type="http://schemas.microsoft.com/office/2007/relationships/hdphoto" Target="../media/hdphoto3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Relationship Id="rId9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jpg"/><Relationship Id="rId4" Type="http://schemas.microsoft.com/office/2007/relationships/hdphoto" Target="../media/hdphoto4.wdp"/><Relationship Id="rId9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jpg"/><Relationship Id="rId4" Type="http://schemas.microsoft.com/office/2007/relationships/hdphoto" Target="../media/hdphoto4.wdp"/><Relationship Id="rId9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jpg"/><Relationship Id="rId4" Type="http://schemas.microsoft.com/office/2007/relationships/hdphoto" Target="../media/hdphoto4.wdp"/><Relationship Id="rId9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4.wdp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microsoft.com/office/2007/relationships/hdphoto" Target="../media/hdphoto3.wdp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4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microsoft.com/office/2007/relationships/hdphoto" Target="../media/hdphoto3.wdp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1CC776A-804C-4DCB-8B70-B1DE8F480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72100" cy="40290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6B8AA8-A292-4599-B222-B6324E80A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73" b="91017" l="9752" r="98050">
                        <a14:foregroundMark x1="64362" y1="10638" x2="43085" y2="4492"/>
                        <a14:foregroundMark x1="43085" y1="4492" x2="22695" y2="5437"/>
                        <a14:foregroundMark x1="22695" y1="5437" x2="12943" y2="10638"/>
                        <a14:foregroundMark x1="12943" y1="10638" x2="7447" y2="21986"/>
                        <a14:foregroundMark x1="7447" y1="21986" x2="4078" y2="37589"/>
                        <a14:foregroundMark x1="4078" y1="37589" x2="9752" y2="54137"/>
                        <a14:foregroundMark x1="9752" y1="54137" x2="27837" y2="72813"/>
                        <a14:foregroundMark x1="27837" y1="72813" x2="52128" y2="84161"/>
                        <a14:foregroundMark x1="52128" y1="84161" x2="80851" y2="76123"/>
                        <a14:foregroundMark x1="80851" y1="76123" x2="81738" y2="48936"/>
                        <a14:foregroundMark x1="81738" y1="48936" x2="76950" y2="33570"/>
                        <a14:foregroundMark x1="34752" y1="19385" x2="21099" y2="30733"/>
                        <a14:foregroundMark x1="21099" y1="30733" x2="9752" y2="54137"/>
                        <a14:foregroundMark x1="9752" y1="54137" x2="2837" y2="81560"/>
                        <a14:foregroundMark x1="2837" y1="81560" x2="6560" y2="92435"/>
                        <a14:foregroundMark x1="6560" y1="92435" x2="16667" y2="96927"/>
                        <a14:foregroundMark x1="16667" y1="96927" x2="69149" y2="93617"/>
                        <a14:foregroundMark x1="69149" y1="93617" x2="81206" y2="93617"/>
                        <a14:foregroundMark x1="81206" y1="93617" x2="92730" y2="90307"/>
                        <a14:foregroundMark x1="92730" y1="90307" x2="95213" y2="61702"/>
                        <a14:foregroundMark x1="95213" y1="61702" x2="93085" y2="46099"/>
                        <a14:foregroundMark x1="93085" y1="46099" x2="80496" y2="39480"/>
                        <a14:foregroundMark x1="80496" y1="39480" x2="42908" y2="32388"/>
                        <a14:foregroundMark x1="42908" y1="32388" x2="25887" y2="11584"/>
                        <a14:foregroundMark x1="25887" y1="11584" x2="13830" y2="8983"/>
                        <a14:foregroundMark x1="13830" y1="8983" x2="3014" y2="13475"/>
                        <a14:foregroundMark x1="3014" y1="13475" x2="3191" y2="85579"/>
                        <a14:foregroundMark x1="3191" y1="85579" x2="23404" y2="94090"/>
                        <a14:foregroundMark x1="23404" y1="94090" x2="38475" y2="56501"/>
                        <a14:foregroundMark x1="38475" y1="56501" x2="40071" y2="33333"/>
                        <a14:foregroundMark x1="40071" y1="33333" x2="30319" y2="15839"/>
                        <a14:foregroundMark x1="30319" y1="15839" x2="56206" y2="1418"/>
                        <a14:foregroundMark x1="56206" y1="1418" x2="68617" y2="1655"/>
                        <a14:foregroundMark x1="68617" y1="1655" x2="65071" y2="22222"/>
                        <a14:foregroundMark x1="65071" y1="22222" x2="78014" y2="26714"/>
                        <a14:foregroundMark x1="78014" y1="26714" x2="67908" y2="11111"/>
                        <a14:foregroundMark x1="67908" y1="11111" x2="94858" y2="42080"/>
                        <a14:foregroundMark x1="95390" y1="40662" x2="98050" y2="55319"/>
                        <a14:foregroundMark x1="98050" y1="55319" x2="93617" y2="91017"/>
                        <a14:foregroundMark x1="95035" y1="92908" x2="58865" y2="96927"/>
                        <a14:foregroundMark x1="58865" y1="96927" x2="12943" y2="95745"/>
                        <a14:foregroundMark x1="12943" y1="95745" x2="6738" y2="85579"/>
                        <a14:foregroundMark x1="6738" y1="85579" x2="2837" y2="18676"/>
                        <a14:foregroundMark x1="2837" y1="18676" x2="9574" y2="9929"/>
                        <a14:foregroundMark x1="9574" y1="9929" x2="17908" y2="4492"/>
                        <a14:foregroundMark x1="17908" y1="4492" x2="28369" y2="3073"/>
                        <a14:foregroundMark x1="28369" y1="3073" x2="32270" y2="3310"/>
                        <a14:backgroundMark x1="95213" y1="6619" x2="84574" y2="4965"/>
                        <a14:backgroundMark x1="84574" y1="4965" x2="90957" y2="15130"/>
                        <a14:backgroundMark x1="90957" y1="15130" x2="87589" y2="4019"/>
                        <a14:backgroundMark x1="87589" y1="4019" x2="84574" y2="4019"/>
                        <a14:backgroundMark x1="78723" y1="4965" x2="85461" y2="13002"/>
                        <a14:backgroundMark x1="85461" y1="13002" x2="94504" y2="12293"/>
                        <a14:backgroundMark x1="94504" y1="12293" x2="97163" y2="12766"/>
                        <a14:backgroundMark x1="79078" y1="5201" x2="75000" y2="8038"/>
                        <a14:backgroundMark x1="81206" y1="14184" x2="88830" y2="146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899" y="2794000"/>
            <a:ext cx="5372100" cy="402907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A06B50A-AC87-4D90-90F9-E474D5038905}"/>
              </a:ext>
            </a:extLst>
          </p:cNvPr>
          <p:cNvSpPr/>
          <p:nvPr/>
        </p:nvSpPr>
        <p:spPr>
          <a:xfrm>
            <a:off x="1524000" y="2292245"/>
            <a:ext cx="9047148" cy="19274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491FE3-13D3-4BD5-B4AB-609FB31A2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3313"/>
            <a:ext cx="9144000" cy="113665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Copperplate Gothic Bold" panose="020E0705020206020404" pitchFamily="34" charset="0"/>
              </a:rPr>
              <a:t>Entropy</a:t>
            </a:r>
            <a:r>
              <a:rPr lang="en-US" altLang="ko-KR" dirty="0">
                <a:latin typeface="Copperplate Gothic Bold" panose="020E0705020206020404" pitchFamily="34" charset="0"/>
              </a:rPr>
              <a:t> </a:t>
            </a:r>
            <a:r>
              <a:rPr lang="en-US" altLang="ko-KR" dirty="0">
                <a:solidFill>
                  <a:schemeClr val="accent6"/>
                </a:solidFill>
                <a:latin typeface="Copperplate Gothic Bold" panose="020E0705020206020404" pitchFamily="34" charset="0"/>
              </a:rPr>
              <a:t>in</a:t>
            </a:r>
            <a:r>
              <a:rPr lang="ko-KR" altLang="en-US" dirty="0">
                <a:latin typeface="Copperplate Gothic Bold" panose="020E0705020206020404" pitchFamily="34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Copperplate Gothic Bold" panose="020E0705020206020404" pitchFamily="34" charset="0"/>
              </a:rPr>
              <a:t>version</a:t>
            </a:r>
            <a:endParaRPr lang="ko-KR" altLang="en-US" dirty="0">
              <a:solidFill>
                <a:srgbClr val="FF0000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CF1910-D0EB-495F-AF31-7FD3D522D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엔트로피 </a:t>
            </a:r>
            <a:r>
              <a:rPr lang="en-US" altLang="ko-KR" sz="4800" b="1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: </a:t>
            </a:r>
            <a:r>
              <a:rPr lang="ko-KR" altLang="en-US" sz="4800" b="1" dirty="0" err="1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인버전</a:t>
            </a:r>
            <a:endParaRPr lang="ko-KR" altLang="en-US" sz="4800" b="1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9D1030E7-7B97-47ED-9A45-6D6BAAD9F949}"/>
              </a:ext>
            </a:extLst>
          </p:cNvPr>
          <p:cNvSpPr txBox="1">
            <a:spLocks/>
          </p:cNvSpPr>
          <p:nvPr/>
        </p:nvSpPr>
        <p:spPr>
          <a:xfrm>
            <a:off x="0" y="6321320"/>
            <a:ext cx="2795392" cy="557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기획자 </a:t>
            </a:r>
            <a:r>
              <a:rPr lang="en-US" altLang="ko-KR" sz="28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2800" b="1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황선일</a:t>
            </a:r>
            <a:endParaRPr lang="ko-KR" altLang="en-US" sz="2800" b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688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무기, 총이(가) 표시된 사진&#10;&#10;자동 생성된 설명">
            <a:extLst>
              <a:ext uri="{FF2B5EF4-FFF2-40B4-BE49-F238E27FC236}">
                <a16:creationId xmlns:a16="http://schemas.microsoft.com/office/drawing/2014/main" id="{256C65E4-3452-48D5-8A65-5112D9550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85" b="89970" l="9929" r="90957">
                        <a14:foregroundMark x1="85816" y1="10778" x2="90957" y2="7485"/>
                        <a14:backgroundMark x1="26773" y1="70359" x2="54787" y2="40569"/>
                        <a14:backgroundMark x1="27305" y1="64072" x2="33333" y2="55689"/>
                        <a14:backgroundMark x1="33333" y1="55689" x2="43262" y2="50599"/>
                        <a14:backgroundMark x1="43262" y1="50599" x2="39362" y2="52545"/>
                        <a14:backgroundMark x1="19326" y1="52395" x2="27482" y2="33982"/>
                        <a14:backgroundMark x1="27482" y1="33982" x2="37943" y2="30689"/>
                        <a14:backgroundMark x1="37943" y1="30689" x2="29787" y2="37725"/>
                        <a14:backgroundMark x1="29787" y1="37725" x2="27837" y2="27994"/>
                        <a14:backgroundMark x1="27837" y1="27994" x2="30319" y2="18563"/>
                        <a14:backgroundMark x1="30319" y1="18563" x2="34752" y2="27695"/>
                        <a14:backgroundMark x1="34752" y1="27695" x2="37411" y2="28593"/>
                        <a14:backgroundMark x1="28191" y1="20958" x2="37766" y2="16168"/>
                        <a14:backgroundMark x1="37766" y1="16168" x2="38298" y2="26048"/>
                        <a14:backgroundMark x1="38298" y1="26048" x2="40248" y2="30389"/>
                        <a14:backgroundMark x1="39362" y1="31886" x2="35284" y2="33982"/>
                        <a14:backgroundMark x1="43794" y1="28593" x2="39007" y2="31886"/>
                        <a14:backgroundMark x1="31206" y1="39521" x2="31206" y2="39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" y="1881994"/>
            <a:ext cx="4328948" cy="5127194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C7894982-C2FA-4C41-8E99-A85444CD0B4A}"/>
              </a:ext>
            </a:extLst>
          </p:cNvPr>
          <p:cNvSpPr txBox="1">
            <a:spLocks/>
          </p:cNvSpPr>
          <p:nvPr/>
        </p:nvSpPr>
        <p:spPr>
          <a:xfrm>
            <a:off x="73090" y="-205890"/>
            <a:ext cx="115303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컨셉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800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무기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7" name="그림 16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EE0E7012-7896-4D81-ACE6-7EC0D26D53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876275" y="2905574"/>
            <a:ext cx="807098" cy="1827326"/>
          </a:xfrm>
          <a:prstGeom prst="rect">
            <a:avLst/>
          </a:prstGeom>
        </p:spPr>
      </p:pic>
      <p:pic>
        <p:nvPicPr>
          <p:cNvPr id="18" name="그림 17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2E3C5CF3-95B2-4C07-BCE8-3E7B41067A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5876275" y="1580532"/>
            <a:ext cx="807098" cy="867748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2CEC3496-7E33-4478-87E7-CDCB58644866}"/>
              </a:ext>
            </a:extLst>
          </p:cNvPr>
          <p:cNvSpPr txBox="1">
            <a:spLocks/>
          </p:cNvSpPr>
          <p:nvPr/>
        </p:nvSpPr>
        <p:spPr>
          <a:xfrm>
            <a:off x="6783355" y="1351624"/>
            <a:ext cx="53355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질서의 탄환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(L.E.B)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722965B7-CE80-456B-935B-E3FACADD09B3}"/>
              </a:ext>
            </a:extLst>
          </p:cNvPr>
          <p:cNvSpPr txBox="1">
            <a:spLocks/>
          </p:cNvSpPr>
          <p:nvPr/>
        </p:nvSpPr>
        <p:spPr>
          <a:xfrm>
            <a:off x="6783355" y="3539094"/>
            <a:ext cx="53355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무질서의 탄환 </a:t>
            </a:r>
            <a:r>
              <a:rPr lang="en-US" altLang="ko-KR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(H.E.B)</a:t>
            </a:r>
            <a:endParaRPr lang="ko-KR" altLang="en-US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08475ED-1981-4D83-ADE0-BD5E18B431E7}"/>
              </a:ext>
            </a:extLst>
          </p:cNvPr>
          <p:cNvSpPr/>
          <p:nvPr/>
        </p:nvSpPr>
        <p:spPr>
          <a:xfrm>
            <a:off x="4474029" y="2905574"/>
            <a:ext cx="639147" cy="55441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6115797C-9347-4794-BE0A-9A5F700B6588}"/>
              </a:ext>
            </a:extLst>
          </p:cNvPr>
          <p:cNvCxnSpPr>
            <a:stCxn id="2" idx="6"/>
            <a:endCxn id="18" idx="1"/>
          </p:cNvCxnSpPr>
          <p:nvPr/>
        </p:nvCxnSpPr>
        <p:spPr>
          <a:xfrm flipV="1">
            <a:off x="5113176" y="2014406"/>
            <a:ext cx="763099" cy="1168377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7ADA2EF3-63C1-4762-96E2-D83804E474C3}"/>
              </a:ext>
            </a:extLst>
          </p:cNvPr>
          <p:cNvCxnSpPr>
            <a:cxnSpLocks/>
            <a:stCxn id="2" idx="6"/>
            <a:endCxn id="17" idx="2"/>
          </p:cNvCxnSpPr>
          <p:nvPr/>
        </p:nvCxnSpPr>
        <p:spPr>
          <a:xfrm>
            <a:off x="5113176" y="3182783"/>
            <a:ext cx="1166648" cy="1550117"/>
          </a:xfrm>
          <a:prstGeom prst="bentConnector4">
            <a:avLst>
              <a:gd name="adj1" fmla="val 32705"/>
              <a:gd name="adj2" fmla="val 11474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60BFD2B-0618-4C0B-972B-C714F5592B12}"/>
              </a:ext>
            </a:extLst>
          </p:cNvPr>
          <p:cNvSpPr txBox="1"/>
          <p:nvPr/>
        </p:nvSpPr>
        <p:spPr>
          <a:xfrm>
            <a:off x="3684158" y="3455621"/>
            <a:ext cx="1994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반물질 탄환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D28B02-4DDF-41AA-A528-75AD41DA741E}"/>
              </a:ext>
            </a:extLst>
          </p:cNvPr>
          <p:cNvSpPr txBox="1"/>
          <p:nvPr/>
        </p:nvSpPr>
        <p:spPr>
          <a:xfrm>
            <a:off x="6783355" y="2598594"/>
            <a:ext cx="3526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뭉치고 다가오려는 특성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A95B04-C70B-49AB-A2B6-639516B5CF0F}"/>
              </a:ext>
            </a:extLst>
          </p:cNvPr>
          <p:cNvSpPr txBox="1"/>
          <p:nvPr/>
        </p:nvSpPr>
        <p:spPr>
          <a:xfrm>
            <a:off x="6783355" y="4715283"/>
            <a:ext cx="3853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</a:rPr>
              <a:t>흩어지고 멀어지려는 특성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089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C77B4C4-C51F-4A54-94C7-1AA9009F5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019" y="1147726"/>
            <a:ext cx="5175970" cy="517597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핵심 시스템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 : Shoot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Pull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드레스이(가) 표시된 사진&#10;&#10;자동 생성된 설명">
            <a:extLst>
              <a:ext uri="{FF2B5EF4-FFF2-40B4-BE49-F238E27FC236}">
                <a16:creationId xmlns:a16="http://schemas.microsoft.com/office/drawing/2014/main" id="{7C8CD488-0433-49C9-B887-E72D73CAD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5238" l="9752" r="89894">
                        <a14:foregroundMark x1="40248" y1="10357" x2="46631" y2="9286"/>
                        <a14:foregroundMark x1="41667" y1="89762" x2="46454" y2="90952"/>
                        <a14:foregroundMark x1="58688" y1="90714" x2="63475" y2="95238"/>
                        <a14:foregroundMark x1="48582" y1="30952" x2="56738" y2="26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58" y="2141913"/>
            <a:ext cx="2670725" cy="3789247"/>
          </a:xfrm>
          <a:prstGeom prst="rect">
            <a:avLst/>
          </a:prstGeom>
        </p:spPr>
      </p:pic>
      <p:pic>
        <p:nvPicPr>
          <p:cNvPr id="8" name="그림 7" descr="무기, 총이(가) 표시된 사진&#10;&#10;자동 생성된 설명">
            <a:extLst>
              <a:ext uri="{FF2B5EF4-FFF2-40B4-BE49-F238E27FC236}">
                <a16:creationId xmlns:a16="http://schemas.microsoft.com/office/drawing/2014/main" id="{32600A03-3C02-4F51-8F77-7F24DD97D7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85" b="89970" l="9929" r="90957">
                        <a14:foregroundMark x1="85816" y1="10778" x2="90957" y2="7485"/>
                        <a14:backgroundMark x1="26773" y1="70359" x2="54787" y2="40569"/>
                        <a14:backgroundMark x1="27305" y1="64072" x2="33333" y2="55689"/>
                        <a14:backgroundMark x1="33333" y1="55689" x2="43262" y2="50599"/>
                        <a14:backgroundMark x1="43262" y1="50599" x2="39362" y2="52545"/>
                        <a14:backgroundMark x1="19326" y1="52395" x2="27482" y2="33982"/>
                        <a14:backgroundMark x1="27482" y1="33982" x2="37943" y2="30689"/>
                        <a14:backgroundMark x1="37943" y1="30689" x2="29787" y2="37725"/>
                        <a14:backgroundMark x1="29787" y1="37725" x2="27837" y2="27994"/>
                        <a14:backgroundMark x1="27837" y1="27994" x2="30319" y2="18563"/>
                        <a14:backgroundMark x1="30319" y1="18563" x2="34752" y2="27695"/>
                        <a14:backgroundMark x1="34752" y1="27695" x2="37411" y2="28593"/>
                        <a14:backgroundMark x1="28191" y1="20958" x2="37766" y2="16168"/>
                        <a14:backgroundMark x1="37766" y1="16168" x2="38298" y2="26048"/>
                        <a14:backgroundMark x1="38298" y1="26048" x2="40248" y2="30389"/>
                        <a14:backgroundMark x1="39362" y1="31886" x2="35284" y2="33982"/>
                        <a14:backgroundMark x1="43794" y1="28593" x2="39007" y2="31886"/>
                        <a14:backgroundMark x1="31206" y1="39521" x2="31206" y2="39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97997" y="1618498"/>
            <a:ext cx="3049721" cy="378924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28B855E-BF8D-4B47-8AFC-97C7F61C8595}"/>
              </a:ext>
            </a:extLst>
          </p:cNvPr>
          <p:cNvSpPr/>
          <p:nvPr/>
        </p:nvSpPr>
        <p:spPr>
          <a:xfrm>
            <a:off x="6486525" y="5662209"/>
            <a:ext cx="2606124" cy="1037171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BC55F148-43E2-4B59-B1EB-B2A8623582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6584900" y="4748546"/>
            <a:ext cx="807098" cy="1827326"/>
          </a:xfrm>
          <a:prstGeom prst="rect">
            <a:avLst/>
          </a:prstGeom>
        </p:spPr>
      </p:pic>
      <p:pic>
        <p:nvPicPr>
          <p:cNvPr id="24" name="그림 23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BE1734E1-E388-45E8-8E52-E8BD6944E7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7415503" y="4748546"/>
            <a:ext cx="807098" cy="1827326"/>
          </a:xfrm>
          <a:prstGeom prst="rect">
            <a:avLst/>
          </a:prstGeom>
        </p:spPr>
      </p:pic>
      <p:pic>
        <p:nvPicPr>
          <p:cNvPr id="25" name="그림 24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0E231D3D-4B8B-4AC4-8B86-F4EA4B7EDA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8285552" y="4755791"/>
            <a:ext cx="807098" cy="1827326"/>
          </a:xfrm>
          <a:prstGeom prst="rect">
            <a:avLst/>
          </a:prstGeom>
        </p:spPr>
      </p:pic>
      <p:pic>
        <p:nvPicPr>
          <p:cNvPr id="27" name="그림 26" descr="무기, 총이(가) 표시된 사진&#10;&#10;자동 생성된 설명">
            <a:extLst>
              <a:ext uri="{FF2B5EF4-FFF2-40B4-BE49-F238E27FC236}">
                <a16:creationId xmlns:a16="http://schemas.microsoft.com/office/drawing/2014/main" id="{E7021AC3-B07E-47C3-84C9-563AC4A77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85" b="89970" l="9929" r="90957">
                        <a14:foregroundMark x1="85816" y1="10778" x2="90957" y2="7485"/>
                        <a14:backgroundMark x1="26773" y1="70359" x2="54787" y2="40569"/>
                        <a14:backgroundMark x1="27305" y1="64072" x2="33333" y2="55689"/>
                        <a14:backgroundMark x1="33333" y1="55689" x2="43262" y2="50599"/>
                        <a14:backgroundMark x1="43262" y1="50599" x2="39362" y2="52545"/>
                        <a14:backgroundMark x1="19326" y1="52395" x2="27482" y2="33982"/>
                        <a14:backgroundMark x1="27482" y1="33982" x2="37943" y2="30689"/>
                        <a14:backgroundMark x1="37943" y1="30689" x2="29787" y2="37725"/>
                        <a14:backgroundMark x1="29787" y1="37725" x2="27837" y2="27994"/>
                        <a14:backgroundMark x1="27837" y1="27994" x2="30319" y2="18563"/>
                        <a14:backgroundMark x1="30319" y1="18563" x2="34752" y2="27695"/>
                        <a14:backgroundMark x1="34752" y1="27695" x2="37411" y2="28593"/>
                        <a14:backgroundMark x1="28191" y1="20958" x2="37766" y2="16168"/>
                        <a14:backgroundMark x1="37766" y1="16168" x2="38298" y2="26048"/>
                        <a14:backgroundMark x1="38298" y1="26048" x2="40248" y2="30389"/>
                        <a14:backgroundMark x1="39362" y1="31886" x2="35284" y2="33982"/>
                        <a14:backgroundMark x1="43794" y1="28593" x2="39007" y2="31886"/>
                        <a14:backgroundMark x1="31206" y1="39521" x2="31206" y2="39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5679" flipH="1">
            <a:off x="9105038" y="1841087"/>
            <a:ext cx="3049721" cy="3789249"/>
          </a:xfrm>
          <a:prstGeom prst="rect">
            <a:avLst/>
          </a:prstGeom>
        </p:spPr>
      </p:pic>
      <p:pic>
        <p:nvPicPr>
          <p:cNvPr id="28" name="그림 27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B80D96F7-3C01-4927-B2A0-8B2941473C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11220871" y="888306"/>
            <a:ext cx="807098" cy="1827326"/>
          </a:xfrm>
          <a:prstGeom prst="rect">
            <a:avLst/>
          </a:prstGeo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BC061330-EB31-4211-9802-5FCBE7BDC0C2}"/>
              </a:ext>
            </a:extLst>
          </p:cNvPr>
          <p:cNvSpPr txBox="1">
            <a:spLocks/>
          </p:cNvSpPr>
          <p:nvPr/>
        </p:nvSpPr>
        <p:spPr>
          <a:xfrm>
            <a:off x="2184887" y="5393385"/>
            <a:ext cx="2380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 변화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1A87E1A-C822-4A9C-A1CA-A3A9BC0395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09" b="91262" l="10000" r="90000">
                        <a14:foregroundMark x1="52174" y1="91262" x2="52174" y2="91262"/>
                        <a14:foregroundMark x1="68696" y1="31068" x2="68696" y2="31068"/>
                        <a14:foregroundMark x1="50870" y1="29126" x2="50870" y2="29126"/>
                        <a14:foregroundMark x1="35217" y1="29126" x2="35217" y2="29126"/>
                        <a14:foregroundMark x1="43913" y1="41100" x2="43913" y2="4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9749" y="5755350"/>
            <a:ext cx="698258" cy="601631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E5ABAB8-8AFC-420D-A76C-6EE5C8677609}"/>
              </a:ext>
            </a:extLst>
          </p:cNvPr>
          <p:cNvSpPr/>
          <p:nvPr/>
        </p:nvSpPr>
        <p:spPr>
          <a:xfrm>
            <a:off x="3999096" y="1918005"/>
            <a:ext cx="2556814" cy="453272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0B18EF6-A24D-4E6D-BB4B-AEBC6F4EB389}"/>
              </a:ext>
            </a:extLst>
          </p:cNvPr>
          <p:cNvSpPr/>
          <p:nvPr/>
        </p:nvSpPr>
        <p:spPr>
          <a:xfrm>
            <a:off x="6072519" y="1951822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87F7021-F03D-4359-8A88-8E8F71CF7CA2}"/>
              </a:ext>
            </a:extLst>
          </p:cNvPr>
          <p:cNvSpPr/>
          <p:nvPr/>
        </p:nvSpPr>
        <p:spPr>
          <a:xfrm>
            <a:off x="5671191" y="1951822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E5566A9-D634-4413-BF0E-FA43360CCAE4}"/>
              </a:ext>
            </a:extLst>
          </p:cNvPr>
          <p:cNvSpPr/>
          <p:nvPr/>
        </p:nvSpPr>
        <p:spPr>
          <a:xfrm>
            <a:off x="5268949" y="1951822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B2DE499-FD27-4AD6-B325-3868FE8A45AA}"/>
              </a:ext>
            </a:extLst>
          </p:cNvPr>
          <p:cNvSpPr/>
          <p:nvPr/>
        </p:nvSpPr>
        <p:spPr>
          <a:xfrm>
            <a:off x="4866707" y="1951822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6F9DE1D-20DD-4E5B-A79C-E81933510EF0}"/>
              </a:ext>
            </a:extLst>
          </p:cNvPr>
          <p:cNvSpPr/>
          <p:nvPr/>
        </p:nvSpPr>
        <p:spPr>
          <a:xfrm>
            <a:off x="4465379" y="1957278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B14C31E-B5C7-43D6-B564-09F282E9A7D3}"/>
              </a:ext>
            </a:extLst>
          </p:cNvPr>
          <p:cNvSpPr/>
          <p:nvPr/>
        </p:nvSpPr>
        <p:spPr>
          <a:xfrm>
            <a:off x="4063594" y="1957278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28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89B2DE6-81C7-4A41-9360-2E9BF247E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019" y="1147726"/>
            <a:ext cx="5175970" cy="5175970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9FBC1BD-DA44-4D5E-94CC-CA2E39CF1432}"/>
              </a:ext>
            </a:extLst>
          </p:cNvPr>
          <p:cNvSpPr/>
          <p:nvPr/>
        </p:nvSpPr>
        <p:spPr>
          <a:xfrm>
            <a:off x="6486525" y="5662209"/>
            <a:ext cx="2606124" cy="1037171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핵심 시스템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 : Shoot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Pull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드레스이(가) 표시된 사진&#10;&#10;자동 생성된 설명">
            <a:extLst>
              <a:ext uri="{FF2B5EF4-FFF2-40B4-BE49-F238E27FC236}">
                <a16:creationId xmlns:a16="http://schemas.microsoft.com/office/drawing/2014/main" id="{7C8CD488-0433-49C9-B887-E72D73CAD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86" b="95238" l="9752" r="89894">
                        <a14:foregroundMark x1="40248" y1="10357" x2="46631" y2="9286"/>
                        <a14:foregroundMark x1="41667" y1="89762" x2="46454" y2="90952"/>
                        <a14:foregroundMark x1="58688" y1="90714" x2="63475" y2="95238"/>
                        <a14:foregroundMark x1="48582" y1="30952" x2="56738" y2="26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58" y="2141913"/>
            <a:ext cx="2670725" cy="3789247"/>
          </a:xfrm>
          <a:prstGeom prst="rect">
            <a:avLst/>
          </a:prstGeom>
        </p:spPr>
      </p:pic>
      <p:pic>
        <p:nvPicPr>
          <p:cNvPr id="23" name="그림 22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BC55F148-43E2-4B59-B1EB-B2A8623582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6584900" y="4748546"/>
            <a:ext cx="807098" cy="1827326"/>
          </a:xfrm>
          <a:prstGeom prst="rect">
            <a:avLst/>
          </a:prstGeom>
        </p:spPr>
      </p:pic>
      <p:pic>
        <p:nvPicPr>
          <p:cNvPr id="24" name="그림 23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BE1734E1-E388-45E8-8E52-E8BD6944E7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7415503" y="4748546"/>
            <a:ext cx="807098" cy="1827326"/>
          </a:xfrm>
          <a:prstGeom prst="rect">
            <a:avLst/>
          </a:prstGeom>
        </p:spPr>
      </p:pic>
      <p:pic>
        <p:nvPicPr>
          <p:cNvPr id="25" name="그림 24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0E231D3D-4B8B-4AC4-8B86-F4EA4B7EDA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8285552" y="4755791"/>
            <a:ext cx="807098" cy="1827326"/>
          </a:xfrm>
          <a:prstGeom prst="rect">
            <a:avLst/>
          </a:prstGeom>
        </p:spPr>
      </p:pic>
      <p:pic>
        <p:nvPicPr>
          <p:cNvPr id="27" name="그림 26" descr="무기, 총이(가) 표시된 사진&#10;&#10;자동 생성된 설명">
            <a:extLst>
              <a:ext uri="{FF2B5EF4-FFF2-40B4-BE49-F238E27FC236}">
                <a16:creationId xmlns:a16="http://schemas.microsoft.com/office/drawing/2014/main" id="{E7021AC3-B07E-47C3-84C9-563AC4A777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85" b="89970" l="9929" r="90957">
                        <a14:foregroundMark x1="85816" y1="10778" x2="90957" y2="7485"/>
                        <a14:backgroundMark x1="26773" y1="70359" x2="54787" y2="40569"/>
                        <a14:backgroundMark x1="27305" y1="64072" x2="33333" y2="55689"/>
                        <a14:backgroundMark x1="33333" y1="55689" x2="43262" y2="50599"/>
                        <a14:backgroundMark x1="43262" y1="50599" x2="39362" y2="52545"/>
                        <a14:backgroundMark x1="19326" y1="52395" x2="27482" y2="33982"/>
                        <a14:backgroundMark x1="27482" y1="33982" x2="37943" y2="30689"/>
                        <a14:backgroundMark x1="37943" y1="30689" x2="29787" y2="37725"/>
                        <a14:backgroundMark x1="29787" y1="37725" x2="27837" y2="27994"/>
                        <a14:backgroundMark x1="27837" y1="27994" x2="30319" y2="18563"/>
                        <a14:backgroundMark x1="30319" y1="18563" x2="34752" y2="27695"/>
                        <a14:backgroundMark x1="34752" y1="27695" x2="37411" y2="28593"/>
                        <a14:backgroundMark x1="28191" y1="20958" x2="37766" y2="16168"/>
                        <a14:backgroundMark x1="37766" y1="16168" x2="38298" y2="26048"/>
                        <a14:backgroundMark x1="38298" y1="26048" x2="40248" y2="30389"/>
                        <a14:backgroundMark x1="39362" y1="31886" x2="35284" y2="33982"/>
                        <a14:backgroundMark x1="43794" y1="28593" x2="39007" y2="31886"/>
                        <a14:backgroundMark x1="31206" y1="39521" x2="31206" y2="39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5679" flipH="1">
            <a:off x="9105038" y="1841087"/>
            <a:ext cx="3049721" cy="3789249"/>
          </a:xfrm>
          <a:prstGeom prst="rect">
            <a:avLst/>
          </a:prstGeom>
        </p:spPr>
      </p:pic>
      <p:pic>
        <p:nvPicPr>
          <p:cNvPr id="26" name="그림 25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C112E3D2-37E2-4101-BF40-71C36F7284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8222601" y="2325612"/>
            <a:ext cx="433121" cy="980615"/>
          </a:xfrm>
          <a:prstGeom prst="rect">
            <a:avLst/>
          </a:prstGeom>
        </p:spPr>
      </p:pic>
      <p:pic>
        <p:nvPicPr>
          <p:cNvPr id="29" name="그림 28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D27C4BA7-C3DF-4A11-BD62-D7A75D46D1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11220871" y="888306"/>
            <a:ext cx="807098" cy="182732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13CB45F-849D-4EDF-AD1B-9358F45DF0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09" b="91262" l="10000" r="90000">
                        <a14:foregroundMark x1="52174" y1="91262" x2="52174" y2="91262"/>
                        <a14:foregroundMark x1="68696" y1="31068" x2="68696" y2="31068"/>
                        <a14:foregroundMark x1="50870" y1="29126" x2="50870" y2="29126"/>
                        <a14:foregroundMark x1="35217" y1="29126" x2="35217" y2="29126"/>
                        <a14:foregroundMark x1="43913" y1="41100" x2="43913" y2="4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576" y="5578957"/>
            <a:ext cx="579876" cy="779051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F4BB081E-B654-45C4-B3C1-46760EC1859D}"/>
              </a:ext>
            </a:extLst>
          </p:cNvPr>
          <p:cNvSpPr txBox="1">
            <a:spLocks/>
          </p:cNvSpPr>
          <p:nvPr/>
        </p:nvSpPr>
        <p:spPr>
          <a:xfrm>
            <a:off x="2766795" y="5305700"/>
            <a:ext cx="2380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탄환 발사</a:t>
            </a: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E5BF709E-E144-4403-B718-C534EF695DB1}"/>
              </a:ext>
            </a:extLst>
          </p:cNvPr>
          <p:cNvSpPr txBox="1">
            <a:spLocks/>
          </p:cNvSpPr>
          <p:nvPr/>
        </p:nvSpPr>
        <p:spPr>
          <a:xfrm>
            <a:off x="263238" y="5305700"/>
            <a:ext cx="2380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H.E</a:t>
            </a:r>
            <a:r>
              <a:rPr lang="ko-KR" altLang="en-US" sz="32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B3506ECF-C4C6-4AA0-B0B2-E897FD8C0BF3}"/>
              </a:ext>
            </a:extLst>
          </p:cNvPr>
          <p:cNvSpPr txBox="1">
            <a:spLocks/>
          </p:cNvSpPr>
          <p:nvPr/>
        </p:nvSpPr>
        <p:spPr>
          <a:xfrm>
            <a:off x="9570952" y="1454328"/>
            <a:ext cx="2380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H.E</a:t>
            </a:r>
            <a:r>
              <a:rPr lang="ko-KR" altLang="en-US" sz="32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2DF5D6E-3688-4EF1-8931-B21BEEBFF65C}"/>
              </a:ext>
            </a:extLst>
          </p:cNvPr>
          <p:cNvSpPr/>
          <p:nvPr/>
        </p:nvSpPr>
        <p:spPr>
          <a:xfrm>
            <a:off x="3999096" y="1918005"/>
            <a:ext cx="2556814" cy="453272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27CE88C-3C8F-4452-BE6E-E3699260A2A3}"/>
              </a:ext>
            </a:extLst>
          </p:cNvPr>
          <p:cNvSpPr/>
          <p:nvPr/>
        </p:nvSpPr>
        <p:spPr>
          <a:xfrm>
            <a:off x="6072519" y="1951822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0D00E57-D92C-4953-A840-9983E47991A4}"/>
              </a:ext>
            </a:extLst>
          </p:cNvPr>
          <p:cNvSpPr/>
          <p:nvPr/>
        </p:nvSpPr>
        <p:spPr>
          <a:xfrm>
            <a:off x="5671191" y="1951822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E51FE4-BFCA-4290-9096-55BCC0167E95}"/>
              </a:ext>
            </a:extLst>
          </p:cNvPr>
          <p:cNvSpPr/>
          <p:nvPr/>
        </p:nvSpPr>
        <p:spPr>
          <a:xfrm>
            <a:off x="5268949" y="1951822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AFA5716-27FD-4CA6-B6E7-2CB46601F593}"/>
              </a:ext>
            </a:extLst>
          </p:cNvPr>
          <p:cNvSpPr/>
          <p:nvPr/>
        </p:nvSpPr>
        <p:spPr>
          <a:xfrm>
            <a:off x="4866707" y="1951822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5A3B0DD-516A-4548-A9AD-E8986738FEBE}"/>
              </a:ext>
            </a:extLst>
          </p:cNvPr>
          <p:cNvSpPr/>
          <p:nvPr/>
        </p:nvSpPr>
        <p:spPr>
          <a:xfrm>
            <a:off x="4465379" y="1957278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DE9766F-BE54-4BF9-B24B-024C4A42CFDE}"/>
              </a:ext>
            </a:extLst>
          </p:cNvPr>
          <p:cNvSpPr/>
          <p:nvPr/>
        </p:nvSpPr>
        <p:spPr>
          <a:xfrm>
            <a:off x="4063594" y="1957278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7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-0.63021 1.85185E-6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1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1C2E7CB6-05EA-42EA-8C65-B6C719D2E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019" y="1147726"/>
            <a:ext cx="5175970" cy="5175970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4FD80A6-A943-4AF9-A964-F06F32350FA3}"/>
              </a:ext>
            </a:extLst>
          </p:cNvPr>
          <p:cNvSpPr/>
          <p:nvPr/>
        </p:nvSpPr>
        <p:spPr>
          <a:xfrm>
            <a:off x="6486525" y="5662209"/>
            <a:ext cx="2606124" cy="1037171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핵심 시스템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 : Shoot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Pull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드레스이(가) 표시된 사진&#10;&#10;자동 생성된 설명">
            <a:extLst>
              <a:ext uri="{FF2B5EF4-FFF2-40B4-BE49-F238E27FC236}">
                <a16:creationId xmlns:a16="http://schemas.microsoft.com/office/drawing/2014/main" id="{7C8CD488-0433-49C9-B887-E72D73CAD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86" b="95238" l="9752" r="89894">
                        <a14:foregroundMark x1="40248" y1="10357" x2="46631" y2="9286"/>
                        <a14:foregroundMark x1="41667" y1="89762" x2="46454" y2="90952"/>
                        <a14:foregroundMark x1="58688" y1="90714" x2="63475" y2="95238"/>
                        <a14:foregroundMark x1="48582" y1="30952" x2="56738" y2="26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58" y="2141913"/>
            <a:ext cx="2670725" cy="3789247"/>
          </a:xfrm>
          <a:prstGeom prst="rect">
            <a:avLst/>
          </a:prstGeom>
        </p:spPr>
      </p:pic>
      <p:pic>
        <p:nvPicPr>
          <p:cNvPr id="27" name="그림 26" descr="무기, 총이(가) 표시된 사진&#10;&#10;자동 생성된 설명">
            <a:extLst>
              <a:ext uri="{FF2B5EF4-FFF2-40B4-BE49-F238E27FC236}">
                <a16:creationId xmlns:a16="http://schemas.microsoft.com/office/drawing/2014/main" id="{E7021AC3-B07E-47C3-84C9-563AC4A77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85" b="89970" l="9929" r="90957">
                        <a14:foregroundMark x1="85816" y1="10778" x2="90957" y2="7485"/>
                        <a14:backgroundMark x1="26773" y1="70359" x2="54787" y2="40569"/>
                        <a14:backgroundMark x1="27305" y1="64072" x2="33333" y2="55689"/>
                        <a14:backgroundMark x1="33333" y1="55689" x2="43262" y2="50599"/>
                        <a14:backgroundMark x1="43262" y1="50599" x2="39362" y2="52545"/>
                        <a14:backgroundMark x1="19326" y1="52395" x2="27482" y2="33982"/>
                        <a14:backgroundMark x1="27482" y1="33982" x2="37943" y2="30689"/>
                        <a14:backgroundMark x1="37943" y1="30689" x2="29787" y2="37725"/>
                        <a14:backgroundMark x1="29787" y1="37725" x2="27837" y2="27994"/>
                        <a14:backgroundMark x1="27837" y1="27994" x2="30319" y2="18563"/>
                        <a14:backgroundMark x1="30319" y1="18563" x2="34752" y2="27695"/>
                        <a14:backgroundMark x1="34752" y1="27695" x2="37411" y2="28593"/>
                        <a14:backgroundMark x1="28191" y1="20958" x2="37766" y2="16168"/>
                        <a14:backgroundMark x1="37766" y1="16168" x2="38298" y2="26048"/>
                        <a14:backgroundMark x1="38298" y1="26048" x2="40248" y2="30389"/>
                        <a14:backgroundMark x1="39362" y1="31886" x2="35284" y2="33982"/>
                        <a14:backgroundMark x1="43794" y1="28593" x2="39007" y2="31886"/>
                        <a14:backgroundMark x1="31206" y1="39521" x2="31206" y2="39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5679" flipH="1">
            <a:off x="9105038" y="1841087"/>
            <a:ext cx="3049721" cy="3789249"/>
          </a:xfrm>
          <a:prstGeom prst="rect">
            <a:avLst/>
          </a:prstGeom>
        </p:spPr>
      </p:pic>
      <p:pic>
        <p:nvPicPr>
          <p:cNvPr id="26" name="그림 25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C112E3D2-37E2-4101-BF40-71C36F7284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8222601" y="2325612"/>
            <a:ext cx="433121" cy="980615"/>
          </a:xfrm>
          <a:prstGeom prst="rect">
            <a:avLst/>
          </a:prstGeom>
        </p:spPr>
      </p:pic>
      <p:pic>
        <p:nvPicPr>
          <p:cNvPr id="29" name="그림 28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D27C4BA7-C3DF-4A11-BD62-D7A75D46D1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11220871" y="888306"/>
            <a:ext cx="807098" cy="1827326"/>
          </a:xfrm>
          <a:prstGeom prst="rect">
            <a:avLst/>
          </a:prstGeom>
        </p:spPr>
      </p:pic>
      <p:pic>
        <p:nvPicPr>
          <p:cNvPr id="28" name="그림 27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FB9771E2-0FB0-4389-8098-8EE25BB3A4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38441" y="2352800"/>
            <a:ext cx="433121" cy="980615"/>
          </a:xfrm>
          <a:prstGeom prst="rect">
            <a:avLst/>
          </a:prstGeom>
        </p:spPr>
      </p:pic>
      <p:pic>
        <p:nvPicPr>
          <p:cNvPr id="31" name="그림 30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57F4F71E-367E-412C-A9EB-5581BA2111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6584900" y="4748546"/>
            <a:ext cx="807098" cy="1827326"/>
          </a:xfrm>
          <a:prstGeom prst="rect">
            <a:avLst/>
          </a:prstGeom>
        </p:spPr>
      </p:pic>
      <p:pic>
        <p:nvPicPr>
          <p:cNvPr id="32" name="그림 31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06EFF36A-1B14-4DC5-9196-EC73B5BB8B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7415503" y="4748546"/>
            <a:ext cx="807098" cy="182732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B89BF6D-47DE-4C36-A4C7-934FE17925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09" b="91262" l="10000" r="90000">
                        <a14:foregroundMark x1="52174" y1="91262" x2="52174" y2="91262"/>
                        <a14:foregroundMark x1="68696" y1="31068" x2="68696" y2="31068"/>
                        <a14:foregroundMark x1="50870" y1="29126" x2="50870" y2="29126"/>
                        <a14:foregroundMark x1="35217" y1="29126" x2="35217" y2="29126"/>
                        <a14:foregroundMark x1="43913" y1="41100" x2="43913" y2="4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576" y="5578957"/>
            <a:ext cx="579876" cy="779051"/>
          </a:xfrm>
          <a:prstGeom prst="rect">
            <a:avLst/>
          </a:prstGeom>
        </p:spPr>
      </p:pic>
      <p:sp>
        <p:nvSpPr>
          <p:cNvPr id="40" name="제목 1">
            <a:extLst>
              <a:ext uri="{FF2B5EF4-FFF2-40B4-BE49-F238E27FC236}">
                <a16:creationId xmlns:a16="http://schemas.microsoft.com/office/drawing/2014/main" id="{EBDAE6F2-32DF-4787-96F7-6185F97086F7}"/>
              </a:ext>
            </a:extLst>
          </p:cNvPr>
          <p:cNvSpPr txBox="1">
            <a:spLocks/>
          </p:cNvSpPr>
          <p:nvPr/>
        </p:nvSpPr>
        <p:spPr>
          <a:xfrm>
            <a:off x="2766795" y="5305700"/>
            <a:ext cx="2380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탄환 발사</a:t>
            </a: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C262281C-274D-49AE-898C-99C36C050F30}"/>
              </a:ext>
            </a:extLst>
          </p:cNvPr>
          <p:cNvSpPr txBox="1">
            <a:spLocks/>
          </p:cNvSpPr>
          <p:nvPr/>
        </p:nvSpPr>
        <p:spPr>
          <a:xfrm>
            <a:off x="263238" y="5305700"/>
            <a:ext cx="2380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H.E</a:t>
            </a:r>
            <a:r>
              <a:rPr lang="ko-KR" altLang="en-US" sz="32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</a:t>
            </a: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3AF70A86-C58A-4104-9B55-73F2C6D6E1B0}"/>
              </a:ext>
            </a:extLst>
          </p:cNvPr>
          <p:cNvSpPr txBox="1">
            <a:spLocks/>
          </p:cNvSpPr>
          <p:nvPr/>
        </p:nvSpPr>
        <p:spPr>
          <a:xfrm>
            <a:off x="9570952" y="1454328"/>
            <a:ext cx="2380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H.E</a:t>
            </a:r>
            <a:r>
              <a:rPr lang="ko-KR" altLang="en-US" sz="32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8E8B9BC-8324-40AF-BEE7-2FECB119F876}"/>
              </a:ext>
            </a:extLst>
          </p:cNvPr>
          <p:cNvSpPr/>
          <p:nvPr/>
        </p:nvSpPr>
        <p:spPr>
          <a:xfrm>
            <a:off x="3999096" y="1918005"/>
            <a:ext cx="2556814" cy="453272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57002C9-FA6A-4BAA-BB8E-76D16EBBD81F}"/>
              </a:ext>
            </a:extLst>
          </p:cNvPr>
          <p:cNvSpPr/>
          <p:nvPr/>
        </p:nvSpPr>
        <p:spPr>
          <a:xfrm>
            <a:off x="5671191" y="1951822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D49C2CE-E7B6-42FF-93AF-C4088C37286A}"/>
              </a:ext>
            </a:extLst>
          </p:cNvPr>
          <p:cNvSpPr/>
          <p:nvPr/>
        </p:nvSpPr>
        <p:spPr>
          <a:xfrm>
            <a:off x="5268949" y="1951822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EA996E1-416F-4568-BFC0-01831EDC3D96}"/>
              </a:ext>
            </a:extLst>
          </p:cNvPr>
          <p:cNvSpPr/>
          <p:nvPr/>
        </p:nvSpPr>
        <p:spPr>
          <a:xfrm>
            <a:off x="4866707" y="1951822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E642881-B707-4E7A-811D-C43ADDD3351C}"/>
              </a:ext>
            </a:extLst>
          </p:cNvPr>
          <p:cNvSpPr/>
          <p:nvPr/>
        </p:nvSpPr>
        <p:spPr>
          <a:xfrm>
            <a:off x="4465379" y="1957278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5EC5237-E729-41A3-9D5C-A20A364BE2F7}"/>
              </a:ext>
            </a:extLst>
          </p:cNvPr>
          <p:cNvSpPr/>
          <p:nvPr/>
        </p:nvSpPr>
        <p:spPr>
          <a:xfrm>
            <a:off x="4063594" y="1957278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43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-0.63021 1.85185E-6 " pathEditMode="relative" rAng="0" ptsTypes="AA">
                                      <p:cBhvr>
                                        <p:cTn id="1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1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026D278-A990-4AC6-8C28-36524BDDC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019" y="1147726"/>
            <a:ext cx="5175970" cy="5175970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85378B5-33A9-4B0F-9F65-E28455AF2F9B}"/>
              </a:ext>
            </a:extLst>
          </p:cNvPr>
          <p:cNvSpPr/>
          <p:nvPr/>
        </p:nvSpPr>
        <p:spPr>
          <a:xfrm>
            <a:off x="6486525" y="5662209"/>
            <a:ext cx="2606124" cy="1037171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핵심 시스템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 : Shoot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Pull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드레스이(가) 표시된 사진&#10;&#10;자동 생성된 설명">
            <a:extLst>
              <a:ext uri="{FF2B5EF4-FFF2-40B4-BE49-F238E27FC236}">
                <a16:creationId xmlns:a16="http://schemas.microsoft.com/office/drawing/2014/main" id="{7C8CD488-0433-49C9-B887-E72D73CAD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86" b="95238" l="9752" r="89894">
                        <a14:foregroundMark x1="40248" y1="10357" x2="46631" y2="9286"/>
                        <a14:foregroundMark x1="41667" y1="89762" x2="46454" y2="90952"/>
                        <a14:foregroundMark x1="58688" y1="90714" x2="63475" y2="95238"/>
                        <a14:foregroundMark x1="48582" y1="30952" x2="56738" y2="26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58" y="2141913"/>
            <a:ext cx="2670725" cy="3789247"/>
          </a:xfrm>
          <a:prstGeom prst="rect">
            <a:avLst/>
          </a:prstGeom>
        </p:spPr>
      </p:pic>
      <p:pic>
        <p:nvPicPr>
          <p:cNvPr id="25" name="그림 24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0E231D3D-4B8B-4AC4-8B86-F4EA4B7EDA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6584900" y="4748546"/>
            <a:ext cx="807098" cy="1827326"/>
          </a:xfrm>
          <a:prstGeom prst="rect">
            <a:avLst/>
          </a:prstGeom>
        </p:spPr>
      </p:pic>
      <p:pic>
        <p:nvPicPr>
          <p:cNvPr id="27" name="그림 26" descr="무기, 총이(가) 표시된 사진&#10;&#10;자동 생성된 설명">
            <a:extLst>
              <a:ext uri="{FF2B5EF4-FFF2-40B4-BE49-F238E27FC236}">
                <a16:creationId xmlns:a16="http://schemas.microsoft.com/office/drawing/2014/main" id="{E7021AC3-B07E-47C3-84C9-563AC4A777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85" b="89970" l="9929" r="90957">
                        <a14:foregroundMark x1="85816" y1="10778" x2="90957" y2="7485"/>
                        <a14:backgroundMark x1="26773" y1="70359" x2="54787" y2="40569"/>
                        <a14:backgroundMark x1="27305" y1="64072" x2="33333" y2="55689"/>
                        <a14:backgroundMark x1="33333" y1="55689" x2="43262" y2="50599"/>
                        <a14:backgroundMark x1="43262" y1="50599" x2="39362" y2="52545"/>
                        <a14:backgroundMark x1="19326" y1="52395" x2="27482" y2="33982"/>
                        <a14:backgroundMark x1="27482" y1="33982" x2="37943" y2="30689"/>
                        <a14:backgroundMark x1="37943" y1="30689" x2="29787" y2="37725"/>
                        <a14:backgroundMark x1="29787" y1="37725" x2="27837" y2="27994"/>
                        <a14:backgroundMark x1="27837" y1="27994" x2="30319" y2="18563"/>
                        <a14:backgroundMark x1="30319" y1="18563" x2="34752" y2="27695"/>
                        <a14:backgroundMark x1="34752" y1="27695" x2="37411" y2="28593"/>
                        <a14:backgroundMark x1="28191" y1="20958" x2="37766" y2="16168"/>
                        <a14:backgroundMark x1="37766" y1="16168" x2="38298" y2="26048"/>
                        <a14:backgroundMark x1="38298" y1="26048" x2="40248" y2="30389"/>
                        <a14:backgroundMark x1="39362" y1="31886" x2="35284" y2="33982"/>
                        <a14:backgroundMark x1="43794" y1="28593" x2="39007" y2="31886"/>
                        <a14:backgroundMark x1="31206" y1="39521" x2="31206" y2="39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5679" flipH="1">
            <a:off x="9105038" y="1841087"/>
            <a:ext cx="3049721" cy="3789249"/>
          </a:xfrm>
          <a:prstGeom prst="rect">
            <a:avLst/>
          </a:prstGeom>
        </p:spPr>
      </p:pic>
      <p:pic>
        <p:nvPicPr>
          <p:cNvPr id="26" name="그림 25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C112E3D2-37E2-4101-BF40-71C36F7284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8222601" y="2325612"/>
            <a:ext cx="433121" cy="980615"/>
          </a:xfrm>
          <a:prstGeom prst="rect">
            <a:avLst/>
          </a:prstGeom>
        </p:spPr>
      </p:pic>
      <p:pic>
        <p:nvPicPr>
          <p:cNvPr id="29" name="그림 28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D27C4BA7-C3DF-4A11-BD62-D7A75D46D1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11220871" y="888306"/>
            <a:ext cx="807098" cy="1827326"/>
          </a:xfrm>
          <a:prstGeom prst="rect">
            <a:avLst/>
          </a:prstGeom>
        </p:spPr>
      </p:pic>
      <p:pic>
        <p:nvPicPr>
          <p:cNvPr id="28" name="그림 27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FB9771E2-0FB0-4389-8098-8EE25BB3A4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38441" y="2352800"/>
            <a:ext cx="433121" cy="980615"/>
          </a:xfrm>
          <a:prstGeom prst="rect">
            <a:avLst/>
          </a:prstGeom>
        </p:spPr>
      </p:pic>
      <p:pic>
        <p:nvPicPr>
          <p:cNvPr id="24" name="그림 23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F0146E47-9DBC-4966-978E-AE0C85EC12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627539" y="2509685"/>
            <a:ext cx="433121" cy="98061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BAB9BF4-088F-4BCF-B14E-5E2DA84463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09" b="91262" l="10000" r="90000">
                        <a14:foregroundMark x1="52174" y1="91262" x2="52174" y2="91262"/>
                        <a14:foregroundMark x1="68696" y1="31068" x2="68696" y2="31068"/>
                        <a14:foregroundMark x1="50870" y1="29126" x2="50870" y2="29126"/>
                        <a14:foregroundMark x1="35217" y1="29126" x2="35217" y2="29126"/>
                        <a14:foregroundMark x1="43913" y1="41100" x2="43913" y2="4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576" y="5578957"/>
            <a:ext cx="579876" cy="779051"/>
          </a:xfrm>
          <a:prstGeom prst="rect">
            <a:avLst/>
          </a:prstGeom>
        </p:spPr>
      </p:pic>
      <p:sp>
        <p:nvSpPr>
          <p:cNvPr id="35" name="제목 1">
            <a:extLst>
              <a:ext uri="{FF2B5EF4-FFF2-40B4-BE49-F238E27FC236}">
                <a16:creationId xmlns:a16="http://schemas.microsoft.com/office/drawing/2014/main" id="{D8248B9D-7F77-4036-806A-85956E9A3E88}"/>
              </a:ext>
            </a:extLst>
          </p:cNvPr>
          <p:cNvSpPr txBox="1">
            <a:spLocks/>
          </p:cNvSpPr>
          <p:nvPr/>
        </p:nvSpPr>
        <p:spPr>
          <a:xfrm>
            <a:off x="2766795" y="5305700"/>
            <a:ext cx="2380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탄환 발사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326AF180-A1B2-498F-B736-76CBCE83F2B2}"/>
              </a:ext>
            </a:extLst>
          </p:cNvPr>
          <p:cNvSpPr txBox="1">
            <a:spLocks/>
          </p:cNvSpPr>
          <p:nvPr/>
        </p:nvSpPr>
        <p:spPr>
          <a:xfrm>
            <a:off x="263238" y="5305700"/>
            <a:ext cx="2380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H.E</a:t>
            </a:r>
            <a:r>
              <a:rPr lang="ko-KR" altLang="en-US" sz="32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</a:t>
            </a: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8C8C5969-F5AE-43D2-B489-A493A38F961E}"/>
              </a:ext>
            </a:extLst>
          </p:cNvPr>
          <p:cNvSpPr txBox="1">
            <a:spLocks/>
          </p:cNvSpPr>
          <p:nvPr/>
        </p:nvSpPr>
        <p:spPr>
          <a:xfrm>
            <a:off x="9570952" y="1454328"/>
            <a:ext cx="2380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H.E</a:t>
            </a:r>
            <a:r>
              <a:rPr lang="ko-KR" altLang="en-US" sz="32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1A8F00A-8412-497A-9DF3-37DC42142B5F}"/>
              </a:ext>
            </a:extLst>
          </p:cNvPr>
          <p:cNvSpPr/>
          <p:nvPr/>
        </p:nvSpPr>
        <p:spPr>
          <a:xfrm>
            <a:off x="3999096" y="1918005"/>
            <a:ext cx="2556814" cy="453272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D3F7056-F4A2-4BA8-BF88-B215C9FA221E}"/>
              </a:ext>
            </a:extLst>
          </p:cNvPr>
          <p:cNvSpPr/>
          <p:nvPr/>
        </p:nvSpPr>
        <p:spPr>
          <a:xfrm>
            <a:off x="5268949" y="1951822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BC57F30-E7D1-44B4-811D-C09AC037A89A}"/>
              </a:ext>
            </a:extLst>
          </p:cNvPr>
          <p:cNvSpPr/>
          <p:nvPr/>
        </p:nvSpPr>
        <p:spPr>
          <a:xfrm>
            <a:off x="4866707" y="1951822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106FF50-7652-4571-8A75-DC1636B6B772}"/>
              </a:ext>
            </a:extLst>
          </p:cNvPr>
          <p:cNvSpPr/>
          <p:nvPr/>
        </p:nvSpPr>
        <p:spPr>
          <a:xfrm>
            <a:off x="4465379" y="1957278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1ECD3E8-04BB-4F2B-926F-76C913E04609}"/>
              </a:ext>
            </a:extLst>
          </p:cNvPr>
          <p:cNvSpPr/>
          <p:nvPr/>
        </p:nvSpPr>
        <p:spPr>
          <a:xfrm>
            <a:off x="4063594" y="1957278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02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-0.63021 1.85185E-6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1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2EE49A0-4B7C-46FD-980A-B785C6606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019" y="1147726"/>
            <a:ext cx="5175970" cy="5175970"/>
          </a:xfrm>
          <a:prstGeom prst="rect">
            <a:avLst/>
          </a:prstGeom>
        </p:spPr>
      </p:pic>
      <p:pic>
        <p:nvPicPr>
          <p:cNvPr id="33" name="그림 32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9AA563CE-C7DA-42EA-9493-E29F255845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432810" y="2818592"/>
            <a:ext cx="433121" cy="465668"/>
          </a:xfrm>
          <a:prstGeom prst="rect">
            <a:avLst/>
          </a:prstGeom>
        </p:spPr>
      </p:pic>
      <p:pic>
        <p:nvPicPr>
          <p:cNvPr id="35" name="그림 34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4284C779-1C5C-4EA7-9949-D636E6A415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559186" y="3009070"/>
            <a:ext cx="433121" cy="465668"/>
          </a:xfrm>
          <a:prstGeom prst="rect">
            <a:avLst/>
          </a:prstGeom>
        </p:spPr>
      </p:pic>
      <p:pic>
        <p:nvPicPr>
          <p:cNvPr id="34" name="그림 33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60EFF6F7-F68A-4FF1-B2FB-BA70D9214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585210" y="2970992"/>
            <a:ext cx="433121" cy="46566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핵심 시스템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 : Shoot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Pull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드레스이(가) 표시된 사진&#10;&#10;자동 생성된 설명">
            <a:extLst>
              <a:ext uri="{FF2B5EF4-FFF2-40B4-BE49-F238E27FC236}">
                <a16:creationId xmlns:a16="http://schemas.microsoft.com/office/drawing/2014/main" id="{7C8CD488-0433-49C9-B887-E72D73CADC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86" b="95238" l="9752" r="89894">
                        <a14:foregroundMark x1="40248" y1="10357" x2="46631" y2="9286"/>
                        <a14:foregroundMark x1="41667" y1="89762" x2="46454" y2="90952"/>
                        <a14:foregroundMark x1="58688" y1="90714" x2="63475" y2="95238"/>
                        <a14:foregroundMark x1="48582" y1="30952" x2="56738" y2="26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58" y="2141913"/>
            <a:ext cx="2670725" cy="3789247"/>
          </a:xfrm>
          <a:prstGeom prst="rect">
            <a:avLst/>
          </a:prstGeom>
        </p:spPr>
      </p:pic>
      <p:pic>
        <p:nvPicPr>
          <p:cNvPr id="8" name="그림 7" descr="무기, 총이(가) 표시된 사진&#10;&#10;자동 생성된 설명">
            <a:extLst>
              <a:ext uri="{FF2B5EF4-FFF2-40B4-BE49-F238E27FC236}">
                <a16:creationId xmlns:a16="http://schemas.microsoft.com/office/drawing/2014/main" id="{32600A03-3C02-4F51-8F77-7F24DD97D7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85" b="89970" l="9929" r="90957">
                        <a14:foregroundMark x1="85816" y1="10778" x2="90957" y2="7485"/>
                        <a14:backgroundMark x1="26773" y1="70359" x2="54787" y2="40569"/>
                        <a14:backgroundMark x1="27305" y1="64072" x2="33333" y2="55689"/>
                        <a14:backgroundMark x1="33333" y1="55689" x2="43262" y2="50599"/>
                        <a14:backgroundMark x1="43262" y1="50599" x2="39362" y2="52545"/>
                        <a14:backgroundMark x1="19326" y1="52395" x2="27482" y2="33982"/>
                        <a14:backgroundMark x1="27482" y1="33982" x2="37943" y2="30689"/>
                        <a14:backgroundMark x1="37943" y1="30689" x2="29787" y2="37725"/>
                        <a14:backgroundMark x1="29787" y1="37725" x2="27837" y2="27994"/>
                        <a14:backgroundMark x1="27837" y1="27994" x2="30319" y2="18563"/>
                        <a14:backgroundMark x1="30319" y1="18563" x2="34752" y2="27695"/>
                        <a14:backgroundMark x1="34752" y1="27695" x2="37411" y2="28593"/>
                        <a14:backgroundMark x1="28191" y1="20958" x2="37766" y2="16168"/>
                        <a14:backgroundMark x1="37766" y1="16168" x2="38298" y2="26048"/>
                        <a14:backgroundMark x1="38298" y1="26048" x2="40248" y2="30389"/>
                        <a14:backgroundMark x1="39362" y1="31886" x2="35284" y2="33982"/>
                        <a14:backgroundMark x1="43794" y1="28593" x2="39007" y2="31886"/>
                        <a14:backgroundMark x1="31206" y1="39521" x2="31206" y2="39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97997" y="1618498"/>
            <a:ext cx="3049721" cy="3789249"/>
          </a:xfrm>
          <a:prstGeom prst="rect">
            <a:avLst/>
          </a:prstGeom>
        </p:spPr>
      </p:pic>
      <p:pic>
        <p:nvPicPr>
          <p:cNvPr id="27" name="그림 26" descr="무기, 총이(가) 표시된 사진&#10;&#10;자동 생성된 설명">
            <a:extLst>
              <a:ext uri="{FF2B5EF4-FFF2-40B4-BE49-F238E27FC236}">
                <a16:creationId xmlns:a16="http://schemas.microsoft.com/office/drawing/2014/main" id="{E7021AC3-B07E-47C3-84C9-563AC4A777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85" b="89970" l="9929" r="90957">
                        <a14:foregroundMark x1="85816" y1="10778" x2="90957" y2="7485"/>
                        <a14:backgroundMark x1="26773" y1="70359" x2="54787" y2="40569"/>
                        <a14:backgroundMark x1="27305" y1="64072" x2="33333" y2="55689"/>
                        <a14:backgroundMark x1="33333" y1="55689" x2="43262" y2="50599"/>
                        <a14:backgroundMark x1="43262" y1="50599" x2="39362" y2="52545"/>
                        <a14:backgroundMark x1="19326" y1="52395" x2="27482" y2="33982"/>
                        <a14:backgroundMark x1="27482" y1="33982" x2="37943" y2="30689"/>
                        <a14:backgroundMark x1="37943" y1="30689" x2="29787" y2="37725"/>
                        <a14:backgroundMark x1="29787" y1="37725" x2="27837" y2="27994"/>
                        <a14:backgroundMark x1="27837" y1="27994" x2="30319" y2="18563"/>
                        <a14:backgroundMark x1="30319" y1="18563" x2="34752" y2="27695"/>
                        <a14:backgroundMark x1="34752" y1="27695" x2="37411" y2="28593"/>
                        <a14:backgroundMark x1="28191" y1="20958" x2="37766" y2="16168"/>
                        <a14:backgroundMark x1="37766" y1="16168" x2="38298" y2="26048"/>
                        <a14:backgroundMark x1="38298" y1="26048" x2="40248" y2="30389"/>
                        <a14:backgroundMark x1="39362" y1="31886" x2="35284" y2="33982"/>
                        <a14:backgroundMark x1="43794" y1="28593" x2="39007" y2="31886"/>
                        <a14:backgroundMark x1="31206" y1="39521" x2="31206" y2="39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5679" flipH="1">
            <a:off x="9105038" y="1841087"/>
            <a:ext cx="3049721" cy="3789249"/>
          </a:xfrm>
          <a:prstGeom prst="rect">
            <a:avLst/>
          </a:prstGeom>
        </p:spPr>
      </p:pic>
      <p:pic>
        <p:nvPicPr>
          <p:cNvPr id="26" name="그림 25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1F8E9731-5322-463E-970B-710302CD73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11242074" y="1860286"/>
            <a:ext cx="807098" cy="867748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0208F64-B250-42D1-B2F4-6C1D3B2EE015}"/>
              </a:ext>
            </a:extLst>
          </p:cNvPr>
          <p:cNvSpPr/>
          <p:nvPr/>
        </p:nvSpPr>
        <p:spPr>
          <a:xfrm>
            <a:off x="6486525" y="5662209"/>
            <a:ext cx="2606124" cy="1037171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0263509C-F707-4959-87F4-BE06FA5B2E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444065" y="2299160"/>
            <a:ext cx="433121" cy="980615"/>
          </a:xfrm>
          <a:prstGeom prst="rect">
            <a:avLst/>
          </a:prstGeom>
        </p:spPr>
      </p:pic>
      <p:pic>
        <p:nvPicPr>
          <p:cNvPr id="37" name="그림 36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A12E866A-2112-445D-8269-F590C3F9D9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33163" y="2456045"/>
            <a:ext cx="433121" cy="980615"/>
          </a:xfrm>
          <a:prstGeom prst="rect">
            <a:avLst/>
          </a:prstGeom>
        </p:spPr>
      </p:pic>
      <p:sp>
        <p:nvSpPr>
          <p:cNvPr id="45" name="제목 1">
            <a:extLst>
              <a:ext uri="{FF2B5EF4-FFF2-40B4-BE49-F238E27FC236}">
                <a16:creationId xmlns:a16="http://schemas.microsoft.com/office/drawing/2014/main" id="{372AD754-4484-4BED-8E82-77F503179D24}"/>
              </a:ext>
            </a:extLst>
          </p:cNvPr>
          <p:cNvSpPr txBox="1">
            <a:spLocks/>
          </p:cNvSpPr>
          <p:nvPr/>
        </p:nvSpPr>
        <p:spPr>
          <a:xfrm>
            <a:off x="2184887" y="5393385"/>
            <a:ext cx="2380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 변화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8305AAE-483E-4534-B897-07F73E4CD3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09" b="91262" l="10000" r="90000">
                        <a14:foregroundMark x1="52174" y1="91262" x2="52174" y2="91262"/>
                        <a14:foregroundMark x1="68696" y1="31068" x2="68696" y2="31068"/>
                        <a14:foregroundMark x1="50870" y1="29126" x2="50870" y2="29126"/>
                        <a14:foregroundMark x1="35217" y1="29126" x2="35217" y2="29126"/>
                        <a14:foregroundMark x1="43913" y1="41100" x2="43913" y2="4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9749" y="5755350"/>
            <a:ext cx="698258" cy="601631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9F0E28F-6FA7-4311-AA4F-27F9829FE7F0}"/>
              </a:ext>
            </a:extLst>
          </p:cNvPr>
          <p:cNvSpPr/>
          <p:nvPr/>
        </p:nvSpPr>
        <p:spPr>
          <a:xfrm>
            <a:off x="3999096" y="1918005"/>
            <a:ext cx="2556814" cy="453272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3299B7A-8E42-48F8-B2B5-A38A4413B16C}"/>
              </a:ext>
            </a:extLst>
          </p:cNvPr>
          <p:cNvSpPr/>
          <p:nvPr/>
        </p:nvSpPr>
        <p:spPr>
          <a:xfrm>
            <a:off x="4866707" y="1951822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BEA9366-9994-4935-AB5C-265B83638047}"/>
              </a:ext>
            </a:extLst>
          </p:cNvPr>
          <p:cNvSpPr/>
          <p:nvPr/>
        </p:nvSpPr>
        <p:spPr>
          <a:xfrm>
            <a:off x="4465379" y="1957278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F6DD5EA-3427-4173-9DB1-473CDAC92295}"/>
              </a:ext>
            </a:extLst>
          </p:cNvPr>
          <p:cNvSpPr/>
          <p:nvPr/>
        </p:nvSpPr>
        <p:spPr>
          <a:xfrm>
            <a:off x="4063594" y="1957278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39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073AF3C-1064-4BA4-AD70-88E2007B7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019" y="1147726"/>
            <a:ext cx="5175970" cy="5175970"/>
          </a:xfrm>
          <a:prstGeom prst="rect">
            <a:avLst/>
          </a:prstGeom>
        </p:spPr>
      </p:pic>
      <p:pic>
        <p:nvPicPr>
          <p:cNvPr id="33" name="그림 32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9AA563CE-C7DA-42EA-9493-E29F255845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432810" y="2818592"/>
            <a:ext cx="433121" cy="465668"/>
          </a:xfrm>
          <a:prstGeom prst="rect">
            <a:avLst/>
          </a:prstGeom>
        </p:spPr>
      </p:pic>
      <p:pic>
        <p:nvPicPr>
          <p:cNvPr id="35" name="그림 34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4284C779-1C5C-4EA7-9949-D636E6A415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559186" y="3009070"/>
            <a:ext cx="433121" cy="465668"/>
          </a:xfrm>
          <a:prstGeom prst="rect">
            <a:avLst/>
          </a:prstGeom>
        </p:spPr>
      </p:pic>
      <p:pic>
        <p:nvPicPr>
          <p:cNvPr id="34" name="그림 33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60EFF6F7-F68A-4FF1-B2FB-BA70D9214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585210" y="2970992"/>
            <a:ext cx="433121" cy="46566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핵심 시스템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 : Shoot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Pull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드레스이(가) 표시된 사진&#10;&#10;자동 생성된 설명">
            <a:extLst>
              <a:ext uri="{FF2B5EF4-FFF2-40B4-BE49-F238E27FC236}">
                <a16:creationId xmlns:a16="http://schemas.microsoft.com/office/drawing/2014/main" id="{7C8CD488-0433-49C9-B887-E72D73CADC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86" b="95238" l="9752" r="89894">
                        <a14:foregroundMark x1="40248" y1="10357" x2="46631" y2="9286"/>
                        <a14:foregroundMark x1="41667" y1="89762" x2="46454" y2="90952"/>
                        <a14:foregroundMark x1="58688" y1="90714" x2="63475" y2="95238"/>
                        <a14:foregroundMark x1="48582" y1="30952" x2="56738" y2="26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58" y="2141913"/>
            <a:ext cx="2670725" cy="3789247"/>
          </a:xfrm>
          <a:prstGeom prst="rect">
            <a:avLst/>
          </a:prstGeom>
        </p:spPr>
      </p:pic>
      <p:pic>
        <p:nvPicPr>
          <p:cNvPr id="27" name="그림 26" descr="무기, 총이(가) 표시된 사진&#10;&#10;자동 생성된 설명">
            <a:extLst>
              <a:ext uri="{FF2B5EF4-FFF2-40B4-BE49-F238E27FC236}">
                <a16:creationId xmlns:a16="http://schemas.microsoft.com/office/drawing/2014/main" id="{E7021AC3-B07E-47C3-84C9-563AC4A777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85" b="89970" l="9929" r="90957">
                        <a14:foregroundMark x1="85816" y1="10778" x2="90957" y2="7485"/>
                        <a14:backgroundMark x1="26773" y1="70359" x2="54787" y2="40569"/>
                        <a14:backgroundMark x1="27305" y1="64072" x2="33333" y2="55689"/>
                        <a14:backgroundMark x1="33333" y1="55689" x2="43262" y2="50599"/>
                        <a14:backgroundMark x1="43262" y1="50599" x2="39362" y2="52545"/>
                        <a14:backgroundMark x1="19326" y1="52395" x2="27482" y2="33982"/>
                        <a14:backgroundMark x1="27482" y1="33982" x2="37943" y2="30689"/>
                        <a14:backgroundMark x1="37943" y1="30689" x2="29787" y2="37725"/>
                        <a14:backgroundMark x1="29787" y1="37725" x2="27837" y2="27994"/>
                        <a14:backgroundMark x1="27837" y1="27994" x2="30319" y2="18563"/>
                        <a14:backgroundMark x1="30319" y1="18563" x2="34752" y2="27695"/>
                        <a14:backgroundMark x1="34752" y1="27695" x2="37411" y2="28593"/>
                        <a14:backgroundMark x1="28191" y1="20958" x2="37766" y2="16168"/>
                        <a14:backgroundMark x1="37766" y1="16168" x2="38298" y2="26048"/>
                        <a14:backgroundMark x1="38298" y1="26048" x2="40248" y2="30389"/>
                        <a14:backgroundMark x1="39362" y1="31886" x2="35284" y2="33982"/>
                        <a14:backgroundMark x1="43794" y1="28593" x2="39007" y2="31886"/>
                        <a14:backgroundMark x1="31206" y1="39521" x2="31206" y2="39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5679" flipH="1">
            <a:off x="9105038" y="1841087"/>
            <a:ext cx="3049721" cy="3789249"/>
          </a:xfrm>
          <a:prstGeom prst="rect">
            <a:avLst/>
          </a:prstGeom>
        </p:spPr>
      </p:pic>
      <p:pic>
        <p:nvPicPr>
          <p:cNvPr id="26" name="그림 25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1F8E9731-5322-463E-970B-710302CD73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11242074" y="1860286"/>
            <a:ext cx="807098" cy="867748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0208F64-B250-42D1-B2F4-6C1D3B2EE015}"/>
              </a:ext>
            </a:extLst>
          </p:cNvPr>
          <p:cNvSpPr/>
          <p:nvPr/>
        </p:nvSpPr>
        <p:spPr>
          <a:xfrm>
            <a:off x="6486525" y="5662209"/>
            <a:ext cx="2606124" cy="1037171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6EC0BD13-9762-40AA-A23F-73460A99B0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6592014" y="5746920"/>
            <a:ext cx="807098" cy="8677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57181FB-E19C-4994-947F-B0C4AC79A8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09" b="91262" l="10000" r="90000">
                        <a14:foregroundMark x1="52174" y1="91262" x2="52174" y2="91262"/>
                        <a14:foregroundMark x1="68696" y1="31068" x2="68696" y2="31068"/>
                        <a14:foregroundMark x1="50870" y1="29126" x2="50870" y2="29126"/>
                        <a14:foregroundMark x1="35217" y1="29126" x2="35217" y2="29126"/>
                        <a14:foregroundMark x1="43913" y1="41100" x2="43913" y2="4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576" y="5578957"/>
            <a:ext cx="579876" cy="779051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083AED28-E1FC-4782-9620-9C6B072D446A}"/>
              </a:ext>
            </a:extLst>
          </p:cNvPr>
          <p:cNvSpPr txBox="1">
            <a:spLocks/>
          </p:cNvSpPr>
          <p:nvPr/>
        </p:nvSpPr>
        <p:spPr>
          <a:xfrm>
            <a:off x="2766795" y="5305700"/>
            <a:ext cx="26061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탄환 되감기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466A435B-32EE-45C9-BCE8-52A9F65EC1C1}"/>
              </a:ext>
            </a:extLst>
          </p:cNvPr>
          <p:cNvSpPr txBox="1">
            <a:spLocks/>
          </p:cNvSpPr>
          <p:nvPr/>
        </p:nvSpPr>
        <p:spPr>
          <a:xfrm>
            <a:off x="263238" y="5305700"/>
            <a:ext cx="2380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L.E</a:t>
            </a:r>
            <a:r>
              <a:rPr lang="ko-KR" altLang="en-US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8DC0B6A-2425-4173-93FC-56B0638A70C8}"/>
              </a:ext>
            </a:extLst>
          </p:cNvPr>
          <p:cNvSpPr txBox="1">
            <a:spLocks/>
          </p:cNvSpPr>
          <p:nvPr/>
        </p:nvSpPr>
        <p:spPr>
          <a:xfrm>
            <a:off x="9712250" y="1401300"/>
            <a:ext cx="2380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L.E</a:t>
            </a:r>
            <a:r>
              <a:rPr lang="ko-KR" altLang="en-US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A024837-671D-4E53-A468-BAC5353A519F}"/>
              </a:ext>
            </a:extLst>
          </p:cNvPr>
          <p:cNvSpPr/>
          <p:nvPr/>
        </p:nvSpPr>
        <p:spPr>
          <a:xfrm>
            <a:off x="3999096" y="1918005"/>
            <a:ext cx="2556814" cy="453272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73DD615-BF16-42C9-9106-36E360220A99}"/>
              </a:ext>
            </a:extLst>
          </p:cNvPr>
          <p:cNvSpPr/>
          <p:nvPr/>
        </p:nvSpPr>
        <p:spPr>
          <a:xfrm>
            <a:off x="4866707" y="1951822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9B7288-4DA4-4010-BD05-77441D1E45EB}"/>
              </a:ext>
            </a:extLst>
          </p:cNvPr>
          <p:cNvSpPr/>
          <p:nvPr/>
        </p:nvSpPr>
        <p:spPr>
          <a:xfrm>
            <a:off x="4465379" y="1957278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83EA5BC-511E-4DFB-AEB5-C5777CBFE104}"/>
              </a:ext>
            </a:extLst>
          </p:cNvPr>
          <p:cNvSpPr/>
          <p:nvPr/>
        </p:nvSpPr>
        <p:spPr>
          <a:xfrm>
            <a:off x="4063594" y="1957278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2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0.65221 -0.0136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04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7F5DA53E-CE9F-4DB1-A23C-EC8144571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019" y="1147726"/>
            <a:ext cx="5175970" cy="5175970"/>
          </a:xfrm>
          <a:prstGeom prst="rect">
            <a:avLst/>
          </a:prstGeom>
        </p:spPr>
      </p:pic>
      <p:pic>
        <p:nvPicPr>
          <p:cNvPr id="33" name="그림 32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9AA563CE-C7DA-42EA-9493-E29F25584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432810" y="2818592"/>
            <a:ext cx="433121" cy="465668"/>
          </a:xfrm>
          <a:prstGeom prst="rect">
            <a:avLst/>
          </a:prstGeom>
        </p:spPr>
      </p:pic>
      <p:pic>
        <p:nvPicPr>
          <p:cNvPr id="34" name="그림 33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60EFF6F7-F68A-4FF1-B2FB-BA70D9214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550607" y="2918476"/>
            <a:ext cx="433121" cy="46566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핵심 시스템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 : Shoot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Pull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드레스이(가) 표시된 사진&#10;&#10;자동 생성된 설명">
            <a:extLst>
              <a:ext uri="{FF2B5EF4-FFF2-40B4-BE49-F238E27FC236}">
                <a16:creationId xmlns:a16="http://schemas.microsoft.com/office/drawing/2014/main" id="{7C8CD488-0433-49C9-B887-E72D73CAD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86" b="95238" l="9752" r="89894">
                        <a14:foregroundMark x1="40248" y1="10357" x2="46631" y2="9286"/>
                        <a14:foregroundMark x1="41667" y1="89762" x2="46454" y2="90952"/>
                        <a14:foregroundMark x1="58688" y1="90714" x2="63475" y2="95238"/>
                        <a14:foregroundMark x1="48582" y1="30952" x2="56738" y2="26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58" y="2141913"/>
            <a:ext cx="2670725" cy="3789247"/>
          </a:xfrm>
          <a:prstGeom prst="rect">
            <a:avLst/>
          </a:prstGeom>
        </p:spPr>
      </p:pic>
      <p:pic>
        <p:nvPicPr>
          <p:cNvPr id="27" name="그림 26" descr="무기, 총이(가) 표시된 사진&#10;&#10;자동 생성된 설명">
            <a:extLst>
              <a:ext uri="{FF2B5EF4-FFF2-40B4-BE49-F238E27FC236}">
                <a16:creationId xmlns:a16="http://schemas.microsoft.com/office/drawing/2014/main" id="{E7021AC3-B07E-47C3-84C9-563AC4A777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85" b="89970" l="9929" r="90957">
                        <a14:foregroundMark x1="85816" y1="10778" x2="90957" y2="7485"/>
                        <a14:backgroundMark x1="26773" y1="70359" x2="54787" y2="40569"/>
                        <a14:backgroundMark x1="27305" y1="64072" x2="33333" y2="55689"/>
                        <a14:backgroundMark x1="33333" y1="55689" x2="43262" y2="50599"/>
                        <a14:backgroundMark x1="43262" y1="50599" x2="39362" y2="52545"/>
                        <a14:backgroundMark x1="19326" y1="52395" x2="27482" y2="33982"/>
                        <a14:backgroundMark x1="27482" y1="33982" x2="37943" y2="30689"/>
                        <a14:backgroundMark x1="37943" y1="30689" x2="29787" y2="37725"/>
                        <a14:backgroundMark x1="29787" y1="37725" x2="27837" y2="27994"/>
                        <a14:backgroundMark x1="27837" y1="27994" x2="30319" y2="18563"/>
                        <a14:backgroundMark x1="30319" y1="18563" x2="34752" y2="27695"/>
                        <a14:backgroundMark x1="34752" y1="27695" x2="37411" y2="28593"/>
                        <a14:backgroundMark x1="28191" y1="20958" x2="37766" y2="16168"/>
                        <a14:backgroundMark x1="37766" y1="16168" x2="38298" y2="26048"/>
                        <a14:backgroundMark x1="38298" y1="26048" x2="40248" y2="30389"/>
                        <a14:backgroundMark x1="39362" y1="31886" x2="35284" y2="33982"/>
                        <a14:backgroundMark x1="43794" y1="28593" x2="39007" y2="31886"/>
                        <a14:backgroundMark x1="31206" y1="39521" x2="31206" y2="39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5679" flipH="1">
            <a:off x="9105038" y="1841087"/>
            <a:ext cx="3049721" cy="3789249"/>
          </a:xfrm>
          <a:prstGeom prst="rect">
            <a:avLst/>
          </a:prstGeom>
        </p:spPr>
      </p:pic>
      <p:pic>
        <p:nvPicPr>
          <p:cNvPr id="26" name="그림 25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1F8E9731-5322-463E-970B-710302CD73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11242074" y="1860286"/>
            <a:ext cx="807098" cy="867748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0208F64-B250-42D1-B2F4-6C1D3B2EE015}"/>
              </a:ext>
            </a:extLst>
          </p:cNvPr>
          <p:cNvSpPr/>
          <p:nvPr/>
        </p:nvSpPr>
        <p:spPr>
          <a:xfrm>
            <a:off x="6486525" y="5662209"/>
            <a:ext cx="2606124" cy="1037171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6EC0BD13-9762-40AA-A23F-73460A99B0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6592014" y="5746920"/>
            <a:ext cx="807098" cy="867748"/>
          </a:xfrm>
          <a:prstGeom prst="rect">
            <a:avLst/>
          </a:prstGeom>
        </p:spPr>
      </p:pic>
      <p:pic>
        <p:nvPicPr>
          <p:cNvPr id="14" name="그림 13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D355E2A7-713E-44F2-B975-E27E32CBBE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7386038" y="5723647"/>
            <a:ext cx="807098" cy="8677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320066-12B6-4B42-91A4-D649E3D1C3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09" b="91262" l="10000" r="90000">
                        <a14:foregroundMark x1="52174" y1="91262" x2="52174" y2="91262"/>
                        <a14:foregroundMark x1="68696" y1="31068" x2="68696" y2="31068"/>
                        <a14:foregroundMark x1="50870" y1="29126" x2="50870" y2="29126"/>
                        <a14:foregroundMark x1="35217" y1="29126" x2="35217" y2="29126"/>
                        <a14:foregroundMark x1="43913" y1="41100" x2="43913" y2="4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576" y="5578957"/>
            <a:ext cx="579876" cy="779051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9CD7AA6F-C747-49A2-A88C-8C07D718AB0B}"/>
              </a:ext>
            </a:extLst>
          </p:cNvPr>
          <p:cNvSpPr txBox="1">
            <a:spLocks/>
          </p:cNvSpPr>
          <p:nvPr/>
        </p:nvSpPr>
        <p:spPr>
          <a:xfrm>
            <a:off x="2766795" y="5305700"/>
            <a:ext cx="26061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탄환 되감기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FB42478-E765-4C22-91F0-E696905EC69A}"/>
              </a:ext>
            </a:extLst>
          </p:cNvPr>
          <p:cNvSpPr txBox="1">
            <a:spLocks/>
          </p:cNvSpPr>
          <p:nvPr/>
        </p:nvSpPr>
        <p:spPr>
          <a:xfrm>
            <a:off x="263238" y="5305700"/>
            <a:ext cx="2380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L.E</a:t>
            </a:r>
            <a:r>
              <a:rPr lang="ko-KR" altLang="en-US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8B73693-B2AE-43B4-92A1-CA5377603A2E}"/>
              </a:ext>
            </a:extLst>
          </p:cNvPr>
          <p:cNvSpPr txBox="1">
            <a:spLocks/>
          </p:cNvSpPr>
          <p:nvPr/>
        </p:nvSpPr>
        <p:spPr>
          <a:xfrm>
            <a:off x="9712250" y="1401300"/>
            <a:ext cx="2380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L.E</a:t>
            </a:r>
            <a:r>
              <a:rPr lang="ko-KR" altLang="en-US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00F22B3-3997-4ECB-A57F-D41880C8F197}"/>
              </a:ext>
            </a:extLst>
          </p:cNvPr>
          <p:cNvSpPr/>
          <p:nvPr/>
        </p:nvSpPr>
        <p:spPr>
          <a:xfrm>
            <a:off x="3999096" y="1918005"/>
            <a:ext cx="2556814" cy="453272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E80D6A5-A2AD-4201-AB15-685A34BD408B}"/>
              </a:ext>
            </a:extLst>
          </p:cNvPr>
          <p:cNvSpPr/>
          <p:nvPr/>
        </p:nvSpPr>
        <p:spPr>
          <a:xfrm>
            <a:off x="4465379" y="1957278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3171F69-956B-4650-8898-6E9BB1A18242}"/>
              </a:ext>
            </a:extLst>
          </p:cNvPr>
          <p:cNvSpPr/>
          <p:nvPr/>
        </p:nvSpPr>
        <p:spPr>
          <a:xfrm>
            <a:off x="4063594" y="1957278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7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65221 -0.0136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04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180EDE4-F220-4D1B-A382-5C8B6373B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019" y="1147726"/>
            <a:ext cx="5175970" cy="5175970"/>
          </a:xfrm>
          <a:prstGeom prst="rect">
            <a:avLst/>
          </a:prstGeom>
        </p:spPr>
      </p:pic>
      <p:pic>
        <p:nvPicPr>
          <p:cNvPr id="34" name="그림 33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60EFF6F7-F68A-4FF1-B2FB-BA70D9214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426782" y="2776236"/>
            <a:ext cx="433121" cy="46566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핵심 시스템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 : Shoot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Pull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드레스이(가) 표시된 사진&#10;&#10;자동 생성된 설명">
            <a:extLst>
              <a:ext uri="{FF2B5EF4-FFF2-40B4-BE49-F238E27FC236}">
                <a16:creationId xmlns:a16="http://schemas.microsoft.com/office/drawing/2014/main" id="{7C8CD488-0433-49C9-B887-E72D73CAD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86" b="95238" l="9752" r="89894">
                        <a14:foregroundMark x1="40248" y1="10357" x2="46631" y2="9286"/>
                        <a14:foregroundMark x1="41667" y1="89762" x2="46454" y2="90952"/>
                        <a14:foregroundMark x1="58688" y1="90714" x2="63475" y2="95238"/>
                        <a14:foregroundMark x1="48582" y1="30952" x2="56738" y2="26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58" y="2141913"/>
            <a:ext cx="2670725" cy="3789247"/>
          </a:xfrm>
          <a:prstGeom prst="rect">
            <a:avLst/>
          </a:prstGeom>
        </p:spPr>
      </p:pic>
      <p:pic>
        <p:nvPicPr>
          <p:cNvPr id="27" name="그림 26" descr="무기, 총이(가) 표시된 사진&#10;&#10;자동 생성된 설명">
            <a:extLst>
              <a:ext uri="{FF2B5EF4-FFF2-40B4-BE49-F238E27FC236}">
                <a16:creationId xmlns:a16="http://schemas.microsoft.com/office/drawing/2014/main" id="{E7021AC3-B07E-47C3-84C9-563AC4A777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85" b="89970" l="9929" r="90957">
                        <a14:foregroundMark x1="85816" y1="10778" x2="90957" y2="7485"/>
                        <a14:backgroundMark x1="26773" y1="70359" x2="54787" y2="40569"/>
                        <a14:backgroundMark x1="27305" y1="64072" x2="33333" y2="55689"/>
                        <a14:backgroundMark x1="33333" y1="55689" x2="43262" y2="50599"/>
                        <a14:backgroundMark x1="43262" y1="50599" x2="39362" y2="52545"/>
                        <a14:backgroundMark x1="19326" y1="52395" x2="27482" y2="33982"/>
                        <a14:backgroundMark x1="27482" y1="33982" x2="37943" y2="30689"/>
                        <a14:backgroundMark x1="37943" y1="30689" x2="29787" y2="37725"/>
                        <a14:backgroundMark x1="29787" y1="37725" x2="27837" y2="27994"/>
                        <a14:backgroundMark x1="27837" y1="27994" x2="30319" y2="18563"/>
                        <a14:backgroundMark x1="30319" y1="18563" x2="34752" y2="27695"/>
                        <a14:backgroundMark x1="34752" y1="27695" x2="37411" y2="28593"/>
                        <a14:backgroundMark x1="28191" y1="20958" x2="37766" y2="16168"/>
                        <a14:backgroundMark x1="37766" y1="16168" x2="38298" y2="26048"/>
                        <a14:backgroundMark x1="38298" y1="26048" x2="40248" y2="30389"/>
                        <a14:backgroundMark x1="39362" y1="31886" x2="35284" y2="33982"/>
                        <a14:backgroundMark x1="43794" y1="28593" x2="39007" y2="31886"/>
                        <a14:backgroundMark x1="31206" y1="39521" x2="31206" y2="39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5679" flipH="1">
            <a:off x="9105038" y="1841087"/>
            <a:ext cx="3049721" cy="3789249"/>
          </a:xfrm>
          <a:prstGeom prst="rect">
            <a:avLst/>
          </a:prstGeom>
        </p:spPr>
      </p:pic>
      <p:pic>
        <p:nvPicPr>
          <p:cNvPr id="26" name="그림 25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1F8E9731-5322-463E-970B-710302CD73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11242074" y="1860286"/>
            <a:ext cx="807098" cy="867748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0208F64-B250-42D1-B2F4-6C1D3B2EE015}"/>
              </a:ext>
            </a:extLst>
          </p:cNvPr>
          <p:cNvSpPr/>
          <p:nvPr/>
        </p:nvSpPr>
        <p:spPr>
          <a:xfrm>
            <a:off x="6486525" y="5662209"/>
            <a:ext cx="2606124" cy="1037171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6EC0BD13-9762-40AA-A23F-73460A99B0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6592014" y="5746920"/>
            <a:ext cx="807098" cy="867748"/>
          </a:xfrm>
          <a:prstGeom prst="rect">
            <a:avLst/>
          </a:prstGeom>
        </p:spPr>
      </p:pic>
      <p:pic>
        <p:nvPicPr>
          <p:cNvPr id="14" name="그림 13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D355E2A7-713E-44F2-B975-E27E32CBBE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7386038" y="5723647"/>
            <a:ext cx="807098" cy="867748"/>
          </a:xfrm>
          <a:prstGeom prst="rect">
            <a:avLst/>
          </a:prstGeom>
        </p:spPr>
      </p:pic>
      <p:pic>
        <p:nvPicPr>
          <p:cNvPr id="15" name="그림 14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E1EFAF93-737E-47B6-9BE4-A48F422BFF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8180062" y="5723647"/>
            <a:ext cx="807098" cy="8677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A26175-7DC9-4AD8-A62D-0ABDD716CF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09" b="91262" l="10000" r="90000">
                        <a14:foregroundMark x1="52174" y1="91262" x2="52174" y2="91262"/>
                        <a14:foregroundMark x1="68696" y1="31068" x2="68696" y2="31068"/>
                        <a14:foregroundMark x1="50870" y1="29126" x2="50870" y2="29126"/>
                        <a14:foregroundMark x1="35217" y1="29126" x2="35217" y2="29126"/>
                        <a14:foregroundMark x1="43913" y1="41100" x2="43913" y2="4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576" y="5578957"/>
            <a:ext cx="579876" cy="779051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D2DF61A9-5C1C-4846-99B7-7F44D06249A4}"/>
              </a:ext>
            </a:extLst>
          </p:cNvPr>
          <p:cNvSpPr txBox="1">
            <a:spLocks/>
          </p:cNvSpPr>
          <p:nvPr/>
        </p:nvSpPr>
        <p:spPr>
          <a:xfrm>
            <a:off x="2766795" y="5305700"/>
            <a:ext cx="26061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탄환 되감기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AC42698B-1173-4BFE-856B-1F6B20835B0B}"/>
              </a:ext>
            </a:extLst>
          </p:cNvPr>
          <p:cNvSpPr txBox="1">
            <a:spLocks/>
          </p:cNvSpPr>
          <p:nvPr/>
        </p:nvSpPr>
        <p:spPr>
          <a:xfrm>
            <a:off x="263238" y="5305700"/>
            <a:ext cx="2380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L.E</a:t>
            </a:r>
            <a:r>
              <a:rPr lang="ko-KR" altLang="en-US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E8D6D19-3725-444F-A417-B42BD2F831CD}"/>
              </a:ext>
            </a:extLst>
          </p:cNvPr>
          <p:cNvSpPr txBox="1">
            <a:spLocks/>
          </p:cNvSpPr>
          <p:nvPr/>
        </p:nvSpPr>
        <p:spPr>
          <a:xfrm>
            <a:off x="9712250" y="1401300"/>
            <a:ext cx="2380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L.E</a:t>
            </a:r>
            <a:r>
              <a:rPr lang="ko-KR" altLang="en-US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960BB89-0C77-4DC9-82B6-41163CD0D653}"/>
              </a:ext>
            </a:extLst>
          </p:cNvPr>
          <p:cNvSpPr/>
          <p:nvPr/>
        </p:nvSpPr>
        <p:spPr>
          <a:xfrm>
            <a:off x="3999096" y="1918005"/>
            <a:ext cx="2556814" cy="453272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864391C-1445-4AEC-866E-A51651516D50}"/>
              </a:ext>
            </a:extLst>
          </p:cNvPr>
          <p:cNvSpPr/>
          <p:nvPr/>
        </p:nvSpPr>
        <p:spPr>
          <a:xfrm>
            <a:off x="4063594" y="1957278"/>
            <a:ext cx="401328" cy="380182"/>
          </a:xfrm>
          <a:prstGeom prst="round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51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0.65222 -0.0136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04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67DB73D-08FE-4A3D-87C8-273A281B76DB}"/>
              </a:ext>
            </a:extLst>
          </p:cNvPr>
          <p:cNvGrpSpPr/>
          <p:nvPr/>
        </p:nvGrpSpPr>
        <p:grpSpPr>
          <a:xfrm>
            <a:off x="2738019" y="1147726"/>
            <a:ext cx="5175970" cy="5175970"/>
            <a:chOff x="2738019" y="1147726"/>
            <a:chExt cx="5175970" cy="517597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3CB415F-8DDD-47AF-B569-27846087F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8019" y="1147726"/>
              <a:ext cx="5175970" cy="5175970"/>
            </a:xfrm>
            <a:prstGeom prst="rect">
              <a:avLst/>
            </a:prstGeom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9817ED1-F493-4BAE-81F1-9B5AE732172F}"/>
                </a:ext>
              </a:extLst>
            </p:cNvPr>
            <p:cNvSpPr/>
            <p:nvPr/>
          </p:nvSpPr>
          <p:spPr>
            <a:xfrm>
              <a:off x="3999096" y="1918005"/>
              <a:ext cx="2556814" cy="453272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28B855E-BF8D-4B47-8AFC-97C7F61C8595}"/>
              </a:ext>
            </a:extLst>
          </p:cNvPr>
          <p:cNvSpPr/>
          <p:nvPr/>
        </p:nvSpPr>
        <p:spPr>
          <a:xfrm>
            <a:off x="6486525" y="5662209"/>
            <a:ext cx="2606124" cy="1037171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D447D359-42A6-41D3-926D-B888C4D1C4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11242074" y="1860286"/>
            <a:ext cx="807098" cy="867748"/>
          </a:xfrm>
          <a:prstGeom prst="rect">
            <a:avLst/>
          </a:prstGeom>
        </p:spPr>
      </p:pic>
      <p:pic>
        <p:nvPicPr>
          <p:cNvPr id="15" name="그림 14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F599BD22-B645-4FB7-8214-104F3E5CC0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6592014" y="5746920"/>
            <a:ext cx="807098" cy="867748"/>
          </a:xfrm>
          <a:prstGeom prst="rect">
            <a:avLst/>
          </a:prstGeom>
        </p:spPr>
      </p:pic>
      <p:pic>
        <p:nvPicPr>
          <p:cNvPr id="16" name="그림 15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AE917565-8D6D-4CED-A1E9-19353714CD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7386038" y="5723647"/>
            <a:ext cx="807098" cy="867748"/>
          </a:xfrm>
          <a:prstGeom prst="rect">
            <a:avLst/>
          </a:prstGeom>
        </p:spPr>
      </p:pic>
      <p:pic>
        <p:nvPicPr>
          <p:cNvPr id="17" name="그림 16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8CF7B352-9709-403C-922E-A672C72CE1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8180062" y="5723647"/>
            <a:ext cx="807098" cy="86774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핵심 시스템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 : Shoot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and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Pull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드레스이(가) 표시된 사진&#10;&#10;자동 생성된 설명">
            <a:extLst>
              <a:ext uri="{FF2B5EF4-FFF2-40B4-BE49-F238E27FC236}">
                <a16:creationId xmlns:a16="http://schemas.microsoft.com/office/drawing/2014/main" id="{7C8CD488-0433-49C9-B887-E72D73CADC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86" b="95238" l="9752" r="89894">
                        <a14:foregroundMark x1="40248" y1="10357" x2="46631" y2="9286"/>
                        <a14:foregroundMark x1="41667" y1="89762" x2="46454" y2="90952"/>
                        <a14:foregroundMark x1="58688" y1="90714" x2="63475" y2="95238"/>
                        <a14:foregroundMark x1="48582" y1="30952" x2="56738" y2="26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58" y="2141913"/>
            <a:ext cx="2670725" cy="3789247"/>
          </a:xfrm>
          <a:prstGeom prst="rect">
            <a:avLst/>
          </a:prstGeom>
        </p:spPr>
      </p:pic>
      <p:pic>
        <p:nvPicPr>
          <p:cNvPr id="8" name="그림 7" descr="무기, 총이(가) 표시된 사진&#10;&#10;자동 생성된 설명">
            <a:extLst>
              <a:ext uri="{FF2B5EF4-FFF2-40B4-BE49-F238E27FC236}">
                <a16:creationId xmlns:a16="http://schemas.microsoft.com/office/drawing/2014/main" id="{32600A03-3C02-4F51-8F77-7F24DD97D7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85" b="89970" l="9929" r="90957">
                        <a14:foregroundMark x1="85816" y1="10778" x2="90957" y2="7485"/>
                        <a14:backgroundMark x1="26773" y1="70359" x2="54787" y2="40569"/>
                        <a14:backgroundMark x1="27305" y1="64072" x2="33333" y2="55689"/>
                        <a14:backgroundMark x1="33333" y1="55689" x2="43262" y2="50599"/>
                        <a14:backgroundMark x1="43262" y1="50599" x2="39362" y2="52545"/>
                        <a14:backgroundMark x1="19326" y1="52395" x2="27482" y2="33982"/>
                        <a14:backgroundMark x1="27482" y1="33982" x2="37943" y2="30689"/>
                        <a14:backgroundMark x1="37943" y1="30689" x2="29787" y2="37725"/>
                        <a14:backgroundMark x1="29787" y1="37725" x2="27837" y2="27994"/>
                        <a14:backgroundMark x1="27837" y1="27994" x2="30319" y2="18563"/>
                        <a14:backgroundMark x1="30319" y1="18563" x2="34752" y2="27695"/>
                        <a14:backgroundMark x1="34752" y1="27695" x2="37411" y2="28593"/>
                        <a14:backgroundMark x1="28191" y1="20958" x2="37766" y2="16168"/>
                        <a14:backgroundMark x1="37766" y1="16168" x2="38298" y2="26048"/>
                        <a14:backgroundMark x1="38298" y1="26048" x2="40248" y2="30389"/>
                        <a14:backgroundMark x1="39362" y1="31886" x2="35284" y2="33982"/>
                        <a14:backgroundMark x1="43794" y1="28593" x2="39007" y2="31886"/>
                        <a14:backgroundMark x1="31206" y1="39521" x2="31206" y2="39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97997" y="1618498"/>
            <a:ext cx="3049721" cy="3789249"/>
          </a:xfrm>
          <a:prstGeom prst="rect">
            <a:avLst/>
          </a:prstGeom>
        </p:spPr>
      </p:pic>
      <p:pic>
        <p:nvPicPr>
          <p:cNvPr id="23" name="그림 22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BC55F148-43E2-4B59-B1EB-B2A8623582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6584900" y="4748546"/>
            <a:ext cx="807098" cy="1827326"/>
          </a:xfrm>
          <a:prstGeom prst="rect">
            <a:avLst/>
          </a:prstGeom>
        </p:spPr>
      </p:pic>
      <p:pic>
        <p:nvPicPr>
          <p:cNvPr id="24" name="그림 23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BE1734E1-E388-45E8-8E52-E8BD6944E7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7386226" y="4748546"/>
            <a:ext cx="807098" cy="1827326"/>
          </a:xfrm>
          <a:prstGeom prst="rect">
            <a:avLst/>
          </a:prstGeom>
        </p:spPr>
      </p:pic>
      <p:pic>
        <p:nvPicPr>
          <p:cNvPr id="25" name="그림 24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0E231D3D-4B8B-4AC4-8B86-F4EA4B7EDA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8180062" y="4734953"/>
            <a:ext cx="807098" cy="1827326"/>
          </a:xfrm>
          <a:prstGeom prst="rect">
            <a:avLst/>
          </a:prstGeom>
        </p:spPr>
      </p:pic>
      <p:pic>
        <p:nvPicPr>
          <p:cNvPr id="27" name="그림 26" descr="무기, 총이(가) 표시된 사진&#10;&#10;자동 생성된 설명">
            <a:extLst>
              <a:ext uri="{FF2B5EF4-FFF2-40B4-BE49-F238E27FC236}">
                <a16:creationId xmlns:a16="http://schemas.microsoft.com/office/drawing/2014/main" id="{E7021AC3-B07E-47C3-84C9-563AC4A777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85" b="89970" l="9929" r="90957">
                        <a14:foregroundMark x1="85816" y1="10778" x2="90957" y2="7485"/>
                        <a14:backgroundMark x1="26773" y1="70359" x2="54787" y2="40569"/>
                        <a14:backgroundMark x1="27305" y1="64072" x2="33333" y2="55689"/>
                        <a14:backgroundMark x1="33333" y1="55689" x2="43262" y2="50599"/>
                        <a14:backgroundMark x1="43262" y1="50599" x2="39362" y2="52545"/>
                        <a14:backgroundMark x1="19326" y1="52395" x2="27482" y2="33982"/>
                        <a14:backgroundMark x1="27482" y1="33982" x2="37943" y2="30689"/>
                        <a14:backgroundMark x1="37943" y1="30689" x2="29787" y2="37725"/>
                        <a14:backgroundMark x1="29787" y1="37725" x2="27837" y2="27994"/>
                        <a14:backgroundMark x1="27837" y1="27994" x2="30319" y2="18563"/>
                        <a14:backgroundMark x1="30319" y1="18563" x2="34752" y2="27695"/>
                        <a14:backgroundMark x1="34752" y1="27695" x2="37411" y2="28593"/>
                        <a14:backgroundMark x1="28191" y1="20958" x2="37766" y2="16168"/>
                        <a14:backgroundMark x1="37766" y1="16168" x2="38298" y2="26048"/>
                        <a14:backgroundMark x1="38298" y1="26048" x2="40248" y2="30389"/>
                        <a14:backgroundMark x1="39362" y1="31886" x2="35284" y2="33982"/>
                        <a14:backgroundMark x1="43794" y1="28593" x2="39007" y2="31886"/>
                        <a14:backgroundMark x1="31206" y1="39521" x2="31206" y2="39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85679" flipH="1">
            <a:off x="9105038" y="1841087"/>
            <a:ext cx="3049721" cy="3789249"/>
          </a:xfrm>
          <a:prstGeom prst="rect">
            <a:avLst/>
          </a:prstGeom>
        </p:spPr>
      </p:pic>
      <p:pic>
        <p:nvPicPr>
          <p:cNvPr id="28" name="그림 27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B80D96F7-3C01-4927-B2A0-8B2941473C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11220871" y="888306"/>
            <a:ext cx="807098" cy="1827326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F4556B-6231-43DC-AD7A-6ACFD4889769}"/>
              </a:ext>
            </a:extLst>
          </p:cNvPr>
          <p:cNvSpPr txBox="1">
            <a:spLocks/>
          </p:cNvSpPr>
          <p:nvPr/>
        </p:nvSpPr>
        <p:spPr>
          <a:xfrm>
            <a:off x="2184887" y="5393385"/>
            <a:ext cx="2380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 변화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250B69A-22CA-4895-9787-F631EEC0AB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09" b="91262" l="10000" r="90000">
                        <a14:foregroundMark x1="52174" y1="91262" x2="52174" y2="91262"/>
                        <a14:foregroundMark x1="68696" y1="31068" x2="68696" y2="31068"/>
                        <a14:foregroundMark x1="50870" y1="29126" x2="50870" y2="29126"/>
                        <a14:foregroundMark x1="35217" y1="29126" x2="35217" y2="29126"/>
                        <a14:foregroundMark x1="43913" y1="41100" x2="43913" y2="4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9749" y="5755350"/>
            <a:ext cx="698258" cy="60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2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게임소개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2ACBCA4-C1B2-4660-ADEE-63C5E0BED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145394"/>
              </p:ext>
            </p:extLst>
          </p:nvPr>
        </p:nvGraphicFramePr>
        <p:xfrm>
          <a:off x="4979271" y="1514506"/>
          <a:ext cx="6854776" cy="2943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033">
                  <a:extLst>
                    <a:ext uri="{9D8B030D-6E8A-4147-A177-3AD203B41FA5}">
                      <a16:colId xmlns:a16="http://schemas.microsoft.com/office/drawing/2014/main" val="3321189812"/>
                    </a:ext>
                  </a:extLst>
                </a:gridCol>
                <a:gridCol w="4672743">
                  <a:extLst>
                    <a:ext uri="{9D8B030D-6E8A-4147-A177-3AD203B41FA5}">
                      <a16:colId xmlns:a16="http://schemas.microsoft.com/office/drawing/2014/main" val="2389967262"/>
                    </a:ext>
                  </a:extLst>
                </a:gridCol>
              </a:tblGrid>
              <a:tr h="490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기획자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황선일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889322"/>
                  </a:ext>
                </a:extLst>
              </a:tr>
              <a:tr h="490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게임명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엔트로피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인버전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406862"/>
                  </a:ext>
                </a:extLst>
              </a:tr>
              <a:tr h="490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플랫폼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PC(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싱글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612143"/>
                  </a:ext>
                </a:extLst>
              </a:tr>
              <a:tr h="490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장르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핵앤슬래쉬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로그라이크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425064"/>
                  </a:ext>
                </a:extLst>
              </a:tr>
              <a:tr h="490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시점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탑다운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탑뷰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023969"/>
                  </a:ext>
                </a:extLst>
              </a:tr>
              <a:tr h="490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진행방식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확장 스크롤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36501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58955D9F-40D0-4AA3-8DBC-F242645DA8A9}"/>
              </a:ext>
            </a:extLst>
          </p:cNvPr>
          <p:cNvSpPr txBox="1">
            <a:spLocks/>
          </p:cNvSpPr>
          <p:nvPr/>
        </p:nvSpPr>
        <p:spPr>
          <a:xfrm>
            <a:off x="4540271" y="5446813"/>
            <a:ext cx="7732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쏘고</a:t>
            </a:r>
            <a:r>
              <a:rPr lang="en-US" altLang="ko-KR" sz="3200" b="1" dirty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r>
              <a:rPr lang="ko-KR" altLang="en-US" sz="3200" b="1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터뜨리고</a:t>
            </a:r>
            <a:r>
              <a:rPr lang="en-US" altLang="ko-KR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당기세요</a:t>
            </a:r>
            <a:r>
              <a:rPr lang="en-US" altLang="ko-KR" sz="32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5E74769-439E-4845-B165-86D3E48B2FBC}"/>
              </a:ext>
            </a:extLst>
          </p:cNvPr>
          <p:cNvSpPr txBox="1">
            <a:spLocks/>
          </p:cNvSpPr>
          <p:nvPr/>
        </p:nvSpPr>
        <p:spPr>
          <a:xfrm>
            <a:off x="4825728" y="4621150"/>
            <a:ext cx="7161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</a:t>
            </a:r>
            <a:r>
              <a:rPr lang="ko-KR" altLang="en-US" sz="3200" b="1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반응하는 </a:t>
            </a:r>
            <a:r>
              <a:rPr lang="ko-KR" altLang="en-US" sz="320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반물질 탄환</a:t>
            </a:r>
            <a:r>
              <a:rPr lang="en-US" altLang="ko-KR" sz="320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3200" dirty="0">
              <a:solidFill>
                <a:srgbClr val="00B05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1E2FBE-E78E-4358-99FA-CFB11222E78B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8106C7-86D9-4058-A60E-9442AED7DC22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EFB56A-8C13-436E-99BD-81AA5F13CDEE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다채로운이(가) 표시된 사진&#10;&#10;자동 생성된 설명">
            <a:extLst>
              <a:ext uri="{FF2B5EF4-FFF2-40B4-BE49-F238E27FC236}">
                <a16:creationId xmlns:a16="http://schemas.microsoft.com/office/drawing/2014/main" id="{A69FBEB4-C7DF-4C26-A426-7ADC863BA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97" y="2243243"/>
            <a:ext cx="5012284" cy="355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47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A6EBEA5-4F66-4A39-A41A-33F4349DA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35354" y="-2092354"/>
            <a:ext cx="5721292" cy="12192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게임진행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</a:t>
            </a:r>
            <a:r>
              <a:rPr lang="ko-KR" altLang="en-US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확장 스크롤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DA6AE7B-2A57-41E4-B492-FB974C8F65A2}"/>
              </a:ext>
            </a:extLst>
          </p:cNvPr>
          <p:cNvGrpSpPr/>
          <p:nvPr/>
        </p:nvGrpSpPr>
        <p:grpSpPr>
          <a:xfrm>
            <a:off x="2449585" y="1728132"/>
            <a:ext cx="6803472" cy="4240351"/>
            <a:chOff x="2449585" y="1728132"/>
            <a:chExt cx="6803472" cy="424035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898E177-0B5A-4642-8BA5-02AD820212D7}"/>
                </a:ext>
              </a:extLst>
            </p:cNvPr>
            <p:cNvGrpSpPr/>
            <p:nvPr/>
          </p:nvGrpSpPr>
          <p:grpSpPr>
            <a:xfrm>
              <a:off x="5081318" y="3193966"/>
              <a:ext cx="1176870" cy="1308682"/>
              <a:chOff x="73090" y="1655821"/>
              <a:chExt cx="3381386" cy="4312662"/>
            </a:xfrm>
          </p:grpSpPr>
          <p:pic>
            <p:nvPicPr>
              <p:cNvPr id="27" name="그림 26" descr="드레스이(가) 표시된 사진&#10;&#10;자동 생성된 설명">
                <a:extLst>
                  <a:ext uri="{FF2B5EF4-FFF2-40B4-BE49-F238E27FC236}">
                    <a16:creationId xmlns:a16="http://schemas.microsoft.com/office/drawing/2014/main" id="{AF0EEC9A-7FE6-4446-8705-C084817BE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286" b="95238" l="9752" r="89894">
                            <a14:foregroundMark x1="40248" y1="10357" x2="46631" y2="9286"/>
                            <a14:foregroundMark x1="41667" y1="89762" x2="46454" y2="90952"/>
                            <a14:foregroundMark x1="58688" y1="90714" x2="63475" y2="95238"/>
                            <a14:foregroundMark x1="48582" y1="30952" x2="56738" y2="2631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751" y="2179236"/>
                <a:ext cx="2670725" cy="3789247"/>
              </a:xfrm>
              <a:prstGeom prst="rect">
                <a:avLst/>
              </a:prstGeom>
            </p:spPr>
          </p:pic>
          <p:pic>
            <p:nvPicPr>
              <p:cNvPr id="28" name="그림 27" descr="무기, 총이(가) 표시된 사진&#10;&#10;자동 생성된 설명">
                <a:extLst>
                  <a:ext uri="{FF2B5EF4-FFF2-40B4-BE49-F238E27FC236}">
                    <a16:creationId xmlns:a16="http://schemas.microsoft.com/office/drawing/2014/main" id="{D096E5B2-9A15-41AF-B17A-4A8804CEE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7485" b="89970" l="9929" r="90957">
                            <a14:foregroundMark x1="85816" y1="10778" x2="90957" y2="7485"/>
                            <a14:backgroundMark x1="26773" y1="70359" x2="54787" y2="40569"/>
                            <a14:backgroundMark x1="27305" y1="64072" x2="33333" y2="55689"/>
                            <a14:backgroundMark x1="33333" y1="55689" x2="43262" y2="50599"/>
                            <a14:backgroundMark x1="43262" y1="50599" x2="39362" y2="52545"/>
                            <a14:backgroundMark x1="19326" y1="52395" x2="27482" y2="33982"/>
                            <a14:backgroundMark x1="27482" y1="33982" x2="37943" y2="30689"/>
                            <a14:backgroundMark x1="37943" y1="30689" x2="29787" y2="37725"/>
                            <a14:backgroundMark x1="29787" y1="37725" x2="27837" y2="27994"/>
                            <a14:backgroundMark x1="27837" y1="27994" x2="30319" y2="18563"/>
                            <a14:backgroundMark x1="30319" y1="18563" x2="34752" y2="27695"/>
                            <a14:backgroundMark x1="34752" y1="27695" x2="37411" y2="28593"/>
                            <a14:backgroundMark x1="28191" y1="20958" x2="37766" y2="16168"/>
                            <a14:backgroundMark x1="37766" y1="16168" x2="38298" y2="26048"/>
                            <a14:backgroundMark x1="38298" y1="26048" x2="40248" y2="30389"/>
                            <a14:backgroundMark x1="39362" y1="31886" x2="35284" y2="33982"/>
                            <a14:backgroundMark x1="43794" y1="28593" x2="39007" y2="31886"/>
                            <a14:backgroundMark x1="31206" y1="39521" x2="31206" y2="3952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3090" y="1655821"/>
                <a:ext cx="3049721" cy="3789249"/>
              </a:xfrm>
              <a:prstGeom prst="rect">
                <a:avLst/>
              </a:prstGeom>
            </p:spPr>
          </p:pic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78557A6-2755-4BB1-B55F-620A07F09CFE}"/>
                </a:ext>
              </a:extLst>
            </p:cNvPr>
            <p:cNvSpPr/>
            <p:nvPr/>
          </p:nvSpPr>
          <p:spPr>
            <a:xfrm>
              <a:off x="2449585" y="1728132"/>
              <a:ext cx="6803472" cy="4240351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B1A16CCE-FB68-48D5-9502-79C307E336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40" b="95349" l="3306" r="95041">
                        <a14:foregroundMark x1="39669" y1="8140" x2="47107" y2="10465"/>
                        <a14:foregroundMark x1="82645" y1="61628" x2="83471" y2="72093"/>
                        <a14:foregroundMark x1="4132" y1="55814" x2="5785" y2="84884"/>
                        <a14:foregroundMark x1="85950" y1="61628" x2="62810" y2="84884"/>
                        <a14:foregroundMark x1="66116" y1="59302" x2="71074" y2="95349"/>
                        <a14:foregroundMark x1="91736" y1="56977" x2="92562" y2="86047"/>
                        <a14:foregroundMark x1="95041" y1="58140" x2="93388" y2="918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14" y="1813648"/>
            <a:ext cx="1942075" cy="138031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BE43CF8-6FDE-4135-B031-8881F7A218FF}"/>
              </a:ext>
            </a:extLst>
          </p:cNvPr>
          <p:cNvSpPr/>
          <p:nvPr/>
        </p:nvSpPr>
        <p:spPr>
          <a:xfrm>
            <a:off x="1102290" y="2016690"/>
            <a:ext cx="425885" cy="3624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W</a:t>
            </a:r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69C01E-2C53-413B-868B-1FC220F4BBB0}"/>
              </a:ext>
            </a:extLst>
          </p:cNvPr>
          <p:cNvSpPr/>
          <p:nvPr/>
        </p:nvSpPr>
        <p:spPr>
          <a:xfrm>
            <a:off x="427973" y="2631384"/>
            <a:ext cx="425885" cy="3624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A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B04441-664F-4631-9604-9CDBA7CF4DB1}"/>
              </a:ext>
            </a:extLst>
          </p:cNvPr>
          <p:cNvSpPr/>
          <p:nvPr/>
        </p:nvSpPr>
        <p:spPr>
          <a:xfrm>
            <a:off x="1102290" y="2638150"/>
            <a:ext cx="425885" cy="3624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S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31A67A-0271-420D-AAC0-418D2DF25DE6}"/>
              </a:ext>
            </a:extLst>
          </p:cNvPr>
          <p:cNvSpPr/>
          <p:nvPr/>
        </p:nvSpPr>
        <p:spPr>
          <a:xfrm>
            <a:off x="1704371" y="2638150"/>
            <a:ext cx="425885" cy="3624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5648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25 0.01019 L 0.15312 0.01019 L 0.15026 0.05671 L 0.00026 0.05046 L -0.00104 -0.04977 L -0.00248 0.01134 L -0.00039 0.01019 " pathEditMode="relative" ptsTypes="AAAAAAA">
                                      <p:cBhvr>
                                        <p:cTn id="6" dur="6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CD79709-2DF4-4CFA-84DD-878A850E0C3A}"/>
              </a:ext>
            </a:extLst>
          </p:cNvPr>
          <p:cNvGrpSpPr/>
          <p:nvPr/>
        </p:nvGrpSpPr>
        <p:grpSpPr>
          <a:xfrm>
            <a:off x="322602" y="1263929"/>
            <a:ext cx="11546796" cy="5896630"/>
            <a:chOff x="322602" y="1263929"/>
            <a:chExt cx="11546796" cy="589663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2FCC0F7-BB2A-4BC5-8AF8-717582827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15383" y="1263929"/>
              <a:ext cx="2762057" cy="268503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9A9E339-0DAA-40FA-980B-A855CC23D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602" y="3884102"/>
              <a:ext cx="2685034" cy="268503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A96924-8D86-4D3A-BF36-52A9B9378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9742" y="4475525"/>
              <a:ext cx="2685034" cy="268503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EFD7CB8-4002-4EE6-913C-EB1B07D73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05129" y="4475525"/>
              <a:ext cx="2762057" cy="268503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3C1FA42-ADCE-4104-AC5E-3F1610530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07341" y="3778678"/>
              <a:ext cx="2762057" cy="268503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D693C33-F929-49B4-A5F5-54A4F6B20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82" y="1487045"/>
              <a:ext cx="2685033" cy="2685034"/>
            </a:xfrm>
            <a:prstGeom prst="rect">
              <a:avLst/>
            </a:prstGeom>
          </p:spPr>
        </p:pic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게임진행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</a:t>
            </a:r>
            <a:r>
              <a:rPr lang="ko-KR" altLang="en-US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웨이브 방식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898E177-0B5A-4642-8BA5-02AD820212D7}"/>
              </a:ext>
            </a:extLst>
          </p:cNvPr>
          <p:cNvGrpSpPr/>
          <p:nvPr/>
        </p:nvGrpSpPr>
        <p:grpSpPr>
          <a:xfrm>
            <a:off x="4695424" y="2835479"/>
            <a:ext cx="1957046" cy="2285716"/>
            <a:chOff x="73090" y="1655821"/>
            <a:chExt cx="3381386" cy="4312662"/>
          </a:xfrm>
        </p:grpSpPr>
        <p:pic>
          <p:nvPicPr>
            <p:cNvPr id="27" name="그림 26" descr="드레스이(가) 표시된 사진&#10;&#10;자동 생성된 설명">
              <a:extLst>
                <a:ext uri="{FF2B5EF4-FFF2-40B4-BE49-F238E27FC236}">
                  <a16:creationId xmlns:a16="http://schemas.microsoft.com/office/drawing/2014/main" id="{AF0EEC9A-7FE6-4446-8705-C084817B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286" b="95238" l="9752" r="89894">
                          <a14:foregroundMark x1="40248" y1="10357" x2="46631" y2="9286"/>
                          <a14:foregroundMark x1="41667" y1="89762" x2="46454" y2="90952"/>
                          <a14:foregroundMark x1="58688" y1="90714" x2="63475" y2="95238"/>
                          <a14:foregroundMark x1="48582" y1="30952" x2="56738" y2="263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51" y="2179236"/>
              <a:ext cx="2670725" cy="3789247"/>
            </a:xfrm>
            <a:prstGeom prst="rect">
              <a:avLst/>
            </a:prstGeom>
          </p:spPr>
        </p:pic>
        <p:pic>
          <p:nvPicPr>
            <p:cNvPr id="28" name="그림 27" descr="무기, 총이(가) 표시된 사진&#10;&#10;자동 생성된 설명">
              <a:extLst>
                <a:ext uri="{FF2B5EF4-FFF2-40B4-BE49-F238E27FC236}">
                  <a16:creationId xmlns:a16="http://schemas.microsoft.com/office/drawing/2014/main" id="{D096E5B2-9A15-41AF-B17A-4A8804CE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485" b="89970" l="9929" r="90957">
                          <a14:foregroundMark x1="85816" y1="10778" x2="90957" y2="7485"/>
                          <a14:backgroundMark x1="26773" y1="70359" x2="54787" y2="40569"/>
                          <a14:backgroundMark x1="27305" y1="64072" x2="33333" y2="55689"/>
                          <a14:backgroundMark x1="33333" y1="55689" x2="43262" y2="50599"/>
                          <a14:backgroundMark x1="43262" y1="50599" x2="39362" y2="52545"/>
                          <a14:backgroundMark x1="19326" y1="52395" x2="27482" y2="33982"/>
                          <a14:backgroundMark x1="27482" y1="33982" x2="37943" y2="30689"/>
                          <a14:backgroundMark x1="37943" y1="30689" x2="29787" y2="37725"/>
                          <a14:backgroundMark x1="29787" y1="37725" x2="27837" y2="27994"/>
                          <a14:backgroundMark x1="27837" y1="27994" x2="30319" y2="18563"/>
                          <a14:backgroundMark x1="30319" y1="18563" x2="34752" y2="27695"/>
                          <a14:backgroundMark x1="34752" y1="27695" x2="37411" y2="28593"/>
                          <a14:backgroundMark x1="28191" y1="20958" x2="37766" y2="16168"/>
                          <a14:backgroundMark x1="37766" y1="16168" x2="38298" y2="26048"/>
                          <a14:backgroundMark x1="38298" y1="26048" x2="40248" y2="30389"/>
                          <a14:backgroundMark x1="39362" y1="31886" x2="35284" y2="33982"/>
                          <a14:backgroundMark x1="43794" y1="28593" x2="39007" y2="31886"/>
                          <a14:backgroundMark x1="31206" y1="39521" x2="31206" y2="395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090" y="1655821"/>
              <a:ext cx="3049721" cy="378924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86523EF-6805-4681-87D0-7ABBAD194DD3}"/>
              </a:ext>
            </a:extLst>
          </p:cNvPr>
          <p:cNvGrpSpPr/>
          <p:nvPr/>
        </p:nvGrpSpPr>
        <p:grpSpPr>
          <a:xfrm>
            <a:off x="4113266" y="2896020"/>
            <a:ext cx="3765560" cy="2584243"/>
            <a:chOff x="4113266" y="2896020"/>
            <a:chExt cx="3765560" cy="2584243"/>
          </a:xfrm>
        </p:grpSpPr>
        <p:sp>
          <p:nvSpPr>
            <p:cNvPr id="5" name="화살표: 아래쪽 4">
              <a:extLst>
                <a:ext uri="{FF2B5EF4-FFF2-40B4-BE49-F238E27FC236}">
                  <a16:creationId xmlns:a16="http://schemas.microsoft.com/office/drawing/2014/main" id="{DC778007-95E6-476C-9B5A-5F17CC80227A}"/>
                </a:ext>
              </a:extLst>
            </p:cNvPr>
            <p:cNvSpPr/>
            <p:nvPr/>
          </p:nvSpPr>
          <p:spPr>
            <a:xfrm rot="18008907">
              <a:off x="4139093" y="2993366"/>
              <a:ext cx="507289" cy="386468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아래쪽 22">
              <a:extLst>
                <a:ext uri="{FF2B5EF4-FFF2-40B4-BE49-F238E27FC236}">
                  <a16:creationId xmlns:a16="http://schemas.microsoft.com/office/drawing/2014/main" id="{0890C96C-FAF1-4F7A-8E8F-5D980CDFABF5}"/>
                </a:ext>
              </a:extLst>
            </p:cNvPr>
            <p:cNvSpPr/>
            <p:nvPr/>
          </p:nvSpPr>
          <p:spPr>
            <a:xfrm rot="15304038">
              <a:off x="4052855" y="3998020"/>
              <a:ext cx="507289" cy="386468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아래쪽 23">
              <a:extLst>
                <a:ext uri="{FF2B5EF4-FFF2-40B4-BE49-F238E27FC236}">
                  <a16:creationId xmlns:a16="http://schemas.microsoft.com/office/drawing/2014/main" id="{F223320C-E9A3-4CB3-8D31-38B3663F93F1}"/>
                </a:ext>
              </a:extLst>
            </p:cNvPr>
            <p:cNvSpPr/>
            <p:nvPr/>
          </p:nvSpPr>
          <p:spPr>
            <a:xfrm rot="13869454">
              <a:off x="4449272" y="5033385"/>
              <a:ext cx="507289" cy="386468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화살표: 아래쪽 34">
              <a:extLst>
                <a:ext uri="{FF2B5EF4-FFF2-40B4-BE49-F238E27FC236}">
                  <a16:creationId xmlns:a16="http://schemas.microsoft.com/office/drawing/2014/main" id="{280CE022-C4FD-45EA-8B24-995E5033CF5A}"/>
                </a:ext>
              </a:extLst>
            </p:cNvPr>
            <p:cNvSpPr/>
            <p:nvPr/>
          </p:nvSpPr>
          <p:spPr>
            <a:xfrm rot="7207350">
              <a:off x="7184458" y="4961878"/>
              <a:ext cx="507289" cy="386468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화살표: 아래쪽 35">
              <a:extLst>
                <a:ext uri="{FF2B5EF4-FFF2-40B4-BE49-F238E27FC236}">
                  <a16:creationId xmlns:a16="http://schemas.microsoft.com/office/drawing/2014/main" id="{149A4E3C-27CF-4C21-BCE3-F9160EA09879}"/>
                </a:ext>
              </a:extLst>
            </p:cNvPr>
            <p:cNvSpPr/>
            <p:nvPr/>
          </p:nvSpPr>
          <p:spPr>
            <a:xfrm rot="6216539">
              <a:off x="7431947" y="4171912"/>
              <a:ext cx="507289" cy="386468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아래쪽 36">
              <a:extLst>
                <a:ext uri="{FF2B5EF4-FFF2-40B4-BE49-F238E27FC236}">
                  <a16:creationId xmlns:a16="http://schemas.microsoft.com/office/drawing/2014/main" id="{8A1DC9DC-D57B-4047-A831-3B9D5531DEA7}"/>
                </a:ext>
              </a:extLst>
            </p:cNvPr>
            <p:cNvSpPr/>
            <p:nvPr/>
          </p:nvSpPr>
          <p:spPr>
            <a:xfrm rot="4209619">
              <a:off x="7154662" y="2956431"/>
              <a:ext cx="507289" cy="386468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4D0B754-FFF5-4330-AC39-0D716E79ECD9}"/>
                </a:ext>
              </a:extLst>
            </p:cNvPr>
            <p:cNvSpPr/>
            <p:nvPr/>
          </p:nvSpPr>
          <p:spPr>
            <a:xfrm>
              <a:off x="5034213" y="3173007"/>
              <a:ext cx="1618257" cy="179646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CC79867-F290-460C-8867-2C6D6AEC6EF0}"/>
              </a:ext>
            </a:extLst>
          </p:cNvPr>
          <p:cNvSpPr/>
          <p:nvPr/>
        </p:nvSpPr>
        <p:spPr>
          <a:xfrm>
            <a:off x="418582" y="1317700"/>
            <a:ext cx="2556814" cy="453272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A1B722-AD00-413D-8D05-CB6AE880FC1B}"/>
              </a:ext>
            </a:extLst>
          </p:cNvPr>
          <p:cNvSpPr txBox="1"/>
          <p:nvPr/>
        </p:nvSpPr>
        <p:spPr>
          <a:xfrm>
            <a:off x="3006013" y="1352101"/>
            <a:ext cx="428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EXP </a:t>
            </a:r>
            <a:r>
              <a:rPr lang="ko-KR" altLang="en-US" sz="2000" b="1" dirty="0">
                <a:solidFill>
                  <a:schemeClr val="bg1"/>
                </a:solidFill>
              </a:rPr>
              <a:t>경험치 </a:t>
            </a:r>
            <a:r>
              <a:rPr lang="en-US" altLang="ko-KR" sz="2000" b="1" dirty="0">
                <a:solidFill>
                  <a:schemeClr val="accent6"/>
                </a:solidFill>
              </a:rPr>
              <a:t>(</a:t>
            </a:r>
            <a:r>
              <a:rPr lang="ko-KR" altLang="en-US" sz="2000" b="1" dirty="0">
                <a:solidFill>
                  <a:schemeClr val="accent6"/>
                </a:solidFill>
              </a:rPr>
              <a:t>처치보상</a:t>
            </a:r>
            <a:r>
              <a:rPr lang="en-US" altLang="ko-KR" sz="2000" b="1" dirty="0">
                <a:solidFill>
                  <a:schemeClr val="accent6"/>
                </a:solidFill>
              </a:rPr>
              <a:t>-</a:t>
            </a:r>
            <a:r>
              <a:rPr lang="ko-KR" altLang="en-US" sz="2000" b="1" dirty="0">
                <a:solidFill>
                  <a:schemeClr val="accent6"/>
                </a:solidFill>
              </a:rPr>
              <a:t>반물질</a:t>
            </a:r>
            <a:r>
              <a:rPr lang="en-US" altLang="ko-KR" sz="2000" b="1" dirty="0">
                <a:solidFill>
                  <a:schemeClr val="accent6"/>
                </a:solidFill>
              </a:rPr>
              <a:t>)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99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1E1509A9-69DB-4094-8BDB-E65FA9D363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32832" y="2964116"/>
            <a:ext cx="433121" cy="980615"/>
          </a:xfrm>
          <a:prstGeom prst="rect">
            <a:avLst/>
          </a:prstGeom>
        </p:spPr>
      </p:pic>
      <p:pic>
        <p:nvPicPr>
          <p:cNvPr id="30" name="그림 29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2330F040-28B9-4DBB-A89B-865770FCAD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32831" y="2979014"/>
            <a:ext cx="433121" cy="980615"/>
          </a:xfrm>
          <a:prstGeom prst="rect">
            <a:avLst/>
          </a:prstGeom>
        </p:spPr>
      </p:pic>
      <p:pic>
        <p:nvPicPr>
          <p:cNvPr id="26" name="그림 25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68CDA040-626C-4F38-A8A9-774EDE5294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749393" y="1951352"/>
            <a:ext cx="807098" cy="182732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CD79709-2DF4-4CFA-84DD-878A850E0C3A}"/>
              </a:ext>
            </a:extLst>
          </p:cNvPr>
          <p:cNvGrpSpPr/>
          <p:nvPr/>
        </p:nvGrpSpPr>
        <p:grpSpPr>
          <a:xfrm>
            <a:off x="322602" y="1263929"/>
            <a:ext cx="11546796" cy="5896630"/>
            <a:chOff x="322602" y="1263929"/>
            <a:chExt cx="11546796" cy="589663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2FCC0F7-BB2A-4BC5-8AF8-717582827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15383" y="1263929"/>
              <a:ext cx="2762057" cy="268503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9A9E339-0DAA-40FA-980B-A855CC23D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602" y="3884102"/>
              <a:ext cx="2685034" cy="268503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A96924-8D86-4D3A-BF36-52A9B9378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9742" y="4475525"/>
              <a:ext cx="2685034" cy="268503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EFD7CB8-4002-4EE6-913C-EB1B07D73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05129" y="4475525"/>
              <a:ext cx="2762057" cy="268503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3C1FA42-ADCE-4104-AC5E-3F1610530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07341" y="3778678"/>
              <a:ext cx="2762057" cy="268503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D693C33-F929-49B4-A5F5-54A4F6B20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82" y="1487045"/>
              <a:ext cx="2685033" cy="2685034"/>
            </a:xfrm>
            <a:prstGeom prst="rect">
              <a:avLst/>
            </a:prstGeom>
          </p:spPr>
        </p:pic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게임진행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</a:t>
            </a:r>
            <a:r>
              <a:rPr lang="ko-KR" altLang="en-US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웨이브 방식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CC79867-F290-460C-8867-2C6D6AEC6EF0}"/>
              </a:ext>
            </a:extLst>
          </p:cNvPr>
          <p:cNvSpPr/>
          <p:nvPr/>
        </p:nvSpPr>
        <p:spPr>
          <a:xfrm>
            <a:off x="418582" y="1317700"/>
            <a:ext cx="2556814" cy="453272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A1B722-AD00-413D-8D05-CB6AE880FC1B}"/>
              </a:ext>
            </a:extLst>
          </p:cNvPr>
          <p:cNvSpPr txBox="1"/>
          <p:nvPr/>
        </p:nvSpPr>
        <p:spPr>
          <a:xfrm>
            <a:off x="3006013" y="1352101"/>
            <a:ext cx="255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EXP </a:t>
            </a:r>
            <a:r>
              <a:rPr lang="ko-KR" altLang="en-US" sz="2000" b="1" dirty="0">
                <a:solidFill>
                  <a:schemeClr val="bg1"/>
                </a:solidFill>
              </a:rPr>
              <a:t>경험치 </a:t>
            </a:r>
            <a:r>
              <a:rPr lang="en-US" altLang="ko-KR" sz="2000" b="1" dirty="0">
                <a:solidFill>
                  <a:schemeClr val="accent6"/>
                </a:solidFill>
              </a:rPr>
              <a:t>(</a:t>
            </a:r>
            <a:r>
              <a:rPr lang="ko-KR" altLang="en-US" sz="2000" b="1" dirty="0">
                <a:solidFill>
                  <a:schemeClr val="accent6"/>
                </a:solidFill>
              </a:rPr>
              <a:t>반물질</a:t>
            </a:r>
            <a:r>
              <a:rPr lang="en-US" altLang="ko-KR" sz="2000" b="1" dirty="0">
                <a:solidFill>
                  <a:schemeClr val="accent6"/>
                </a:solidFill>
              </a:rPr>
              <a:t>)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pic>
        <p:nvPicPr>
          <p:cNvPr id="31" name="그림 30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31D13003-B786-438C-B21C-1C6618F3A5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51219" y="2993912"/>
            <a:ext cx="433121" cy="980615"/>
          </a:xfrm>
          <a:prstGeom prst="rect">
            <a:avLst/>
          </a:prstGeom>
        </p:spPr>
      </p:pic>
      <p:pic>
        <p:nvPicPr>
          <p:cNvPr id="32" name="그림 31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DBF46023-A373-4068-8D72-0702FDD81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58486" y="3008810"/>
            <a:ext cx="433121" cy="980615"/>
          </a:xfrm>
          <a:prstGeom prst="rect">
            <a:avLst/>
          </a:prstGeom>
        </p:spPr>
      </p:pic>
      <p:pic>
        <p:nvPicPr>
          <p:cNvPr id="33" name="그림 32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696553B5-CED1-4E7A-ADD1-707390935A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42024" y="3008809"/>
            <a:ext cx="433121" cy="980615"/>
          </a:xfrm>
          <a:prstGeom prst="rect">
            <a:avLst/>
          </a:prstGeom>
        </p:spPr>
      </p:pic>
      <p:pic>
        <p:nvPicPr>
          <p:cNvPr id="34" name="그림 33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CBC1F02B-102C-4DB0-BBAB-11D134C6CE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49291" y="2992015"/>
            <a:ext cx="433121" cy="980615"/>
          </a:xfrm>
          <a:prstGeom prst="rect">
            <a:avLst/>
          </a:prstGeom>
        </p:spPr>
      </p:pic>
      <p:pic>
        <p:nvPicPr>
          <p:cNvPr id="39" name="그림 38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1BE10AC9-0C34-4CD2-AD2A-D65462C413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56606" y="2975092"/>
            <a:ext cx="433121" cy="980615"/>
          </a:xfrm>
          <a:prstGeom prst="rect">
            <a:avLst/>
          </a:prstGeom>
        </p:spPr>
      </p:pic>
      <p:pic>
        <p:nvPicPr>
          <p:cNvPr id="40" name="그림 39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711D367E-9FD9-4265-A188-8932ECEA7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40096" y="2949218"/>
            <a:ext cx="433121" cy="98061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898E177-0B5A-4642-8BA5-02AD820212D7}"/>
              </a:ext>
            </a:extLst>
          </p:cNvPr>
          <p:cNvGrpSpPr/>
          <p:nvPr/>
        </p:nvGrpSpPr>
        <p:grpSpPr>
          <a:xfrm>
            <a:off x="4695424" y="2835479"/>
            <a:ext cx="1957046" cy="2285716"/>
            <a:chOff x="73090" y="1655821"/>
            <a:chExt cx="3381386" cy="4312662"/>
          </a:xfrm>
        </p:grpSpPr>
        <p:pic>
          <p:nvPicPr>
            <p:cNvPr id="27" name="그림 26" descr="드레스이(가) 표시된 사진&#10;&#10;자동 생성된 설명">
              <a:extLst>
                <a:ext uri="{FF2B5EF4-FFF2-40B4-BE49-F238E27FC236}">
                  <a16:creationId xmlns:a16="http://schemas.microsoft.com/office/drawing/2014/main" id="{AF0EEC9A-7FE6-4446-8705-C084817B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286" b="95238" l="9752" r="89894">
                          <a14:foregroundMark x1="40248" y1="10357" x2="46631" y2="9286"/>
                          <a14:foregroundMark x1="41667" y1="89762" x2="46454" y2="90952"/>
                          <a14:foregroundMark x1="58688" y1="90714" x2="63475" y2="95238"/>
                          <a14:foregroundMark x1="48582" y1="30952" x2="56738" y2="263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51" y="2179236"/>
              <a:ext cx="2670725" cy="3789247"/>
            </a:xfrm>
            <a:prstGeom prst="rect">
              <a:avLst/>
            </a:prstGeom>
          </p:spPr>
        </p:pic>
        <p:pic>
          <p:nvPicPr>
            <p:cNvPr id="28" name="그림 27" descr="무기, 총이(가) 표시된 사진&#10;&#10;자동 생성된 설명">
              <a:extLst>
                <a:ext uri="{FF2B5EF4-FFF2-40B4-BE49-F238E27FC236}">
                  <a16:creationId xmlns:a16="http://schemas.microsoft.com/office/drawing/2014/main" id="{D096E5B2-9A15-41AF-B17A-4A8804CE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485" b="89970" l="9929" r="90957">
                          <a14:foregroundMark x1="85816" y1="10778" x2="90957" y2="7485"/>
                          <a14:backgroundMark x1="26773" y1="70359" x2="54787" y2="40569"/>
                          <a14:backgroundMark x1="27305" y1="64072" x2="33333" y2="55689"/>
                          <a14:backgroundMark x1="33333" y1="55689" x2="43262" y2="50599"/>
                          <a14:backgroundMark x1="43262" y1="50599" x2="39362" y2="52545"/>
                          <a14:backgroundMark x1="19326" y1="52395" x2="27482" y2="33982"/>
                          <a14:backgroundMark x1="27482" y1="33982" x2="37943" y2="30689"/>
                          <a14:backgroundMark x1="37943" y1="30689" x2="29787" y2="37725"/>
                          <a14:backgroundMark x1="29787" y1="37725" x2="27837" y2="27994"/>
                          <a14:backgroundMark x1="27837" y1="27994" x2="30319" y2="18563"/>
                          <a14:backgroundMark x1="30319" y1="18563" x2="34752" y2="27695"/>
                          <a14:backgroundMark x1="34752" y1="27695" x2="37411" y2="28593"/>
                          <a14:backgroundMark x1="28191" y1="20958" x2="37766" y2="16168"/>
                          <a14:backgroundMark x1="37766" y1="16168" x2="38298" y2="26048"/>
                          <a14:backgroundMark x1="38298" y1="26048" x2="40248" y2="30389"/>
                          <a14:backgroundMark x1="39362" y1="31886" x2="35284" y2="33982"/>
                          <a14:backgroundMark x1="43794" y1="28593" x2="39007" y2="31886"/>
                          <a14:backgroundMark x1="31206" y1="39521" x2="31206" y2="395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090" y="1655821"/>
              <a:ext cx="3049721" cy="3789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096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0.2582 0.3675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04" y="1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-0.2211 0.3581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5" y="1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-0.37279 0.27291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46" y="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-0.37123 -0.09607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68" y="-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0.00301 L 0.42942 0.2567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80" y="1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111E-6 L 0.41536 -0.13241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68" y="-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1E1509A9-69DB-4094-8BDB-E65FA9D363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32832" y="2964116"/>
            <a:ext cx="433121" cy="980615"/>
          </a:xfrm>
          <a:prstGeom prst="rect">
            <a:avLst/>
          </a:prstGeom>
        </p:spPr>
      </p:pic>
      <p:pic>
        <p:nvPicPr>
          <p:cNvPr id="30" name="그림 29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2330F040-28B9-4DBB-A89B-865770FCAD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32831" y="2979014"/>
            <a:ext cx="433121" cy="980615"/>
          </a:xfrm>
          <a:prstGeom prst="rect">
            <a:avLst/>
          </a:prstGeom>
        </p:spPr>
      </p:pic>
      <p:pic>
        <p:nvPicPr>
          <p:cNvPr id="26" name="그림 25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68CDA040-626C-4F38-A8A9-774EDE5294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749393" y="1951352"/>
            <a:ext cx="807098" cy="182732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CD79709-2DF4-4CFA-84DD-878A850E0C3A}"/>
              </a:ext>
            </a:extLst>
          </p:cNvPr>
          <p:cNvGrpSpPr/>
          <p:nvPr/>
        </p:nvGrpSpPr>
        <p:grpSpPr>
          <a:xfrm>
            <a:off x="322602" y="1263929"/>
            <a:ext cx="11546796" cy="5896630"/>
            <a:chOff x="322602" y="1263929"/>
            <a:chExt cx="11546796" cy="589663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2FCC0F7-BB2A-4BC5-8AF8-717582827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15383" y="1263929"/>
              <a:ext cx="2762057" cy="268503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9A9E339-0DAA-40FA-980B-A855CC23D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602" y="3884102"/>
              <a:ext cx="2685034" cy="268503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A96924-8D86-4D3A-BF36-52A9B9378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9742" y="4475525"/>
              <a:ext cx="2685034" cy="268503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EFD7CB8-4002-4EE6-913C-EB1B07D73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05129" y="4475525"/>
              <a:ext cx="2762057" cy="268503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3C1FA42-ADCE-4104-AC5E-3F1610530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07341" y="3778678"/>
              <a:ext cx="2762057" cy="268503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D693C33-F929-49B4-A5F5-54A4F6B20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82" y="1487045"/>
              <a:ext cx="2685033" cy="2685034"/>
            </a:xfrm>
            <a:prstGeom prst="rect">
              <a:avLst/>
            </a:prstGeom>
          </p:spPr>
        </p:pic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게임진행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</a:t>
            </a:r>
            <a:r>
              <a:rPr lang="ko-KR" altLang="en-US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웨이브 방식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CC79867-F290-460C-8867-2C6D6AEC6EF0}"/>
              </a:ext>
            </a:extLst>
          </p:cNvPr>
          <p:cNvSpPr/>
          <p:nvPr/>
        </p:nvSpPr>
        <p:spPr>
          <a:xfrm>
            <a:off x="418582" y="1317700"/>
            <a:ext cx="2556814" cy="453272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A1B722-AD00-413D-8D05-CB6AE880FC1B}"/>
              </a:ext>
            </a:extLst>
          </p:cNvPr>
          <p:cNvSpPr txBox="1"/>
          <p:nvPr/>
        </p:nvSpPr>
        <p:spPr>
          <a:xfrm>
            <a:off x="3006013" y="1352101"/>
            <a:ext cx="255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EXP </a:t>
            </a:r>
            <a:r>
              <a:rPr lang="ko-KR" altLang="en-US" sz="2000" b="1" dirty="0">
                <a:solidFill>
                  <a:schemeClr val="bg1"/>
                </a:solidFill>
              </a:rPr>
              <a:t>경험치 </a:t>
            </a:r>
            <a:r>
              <a:rPr lang="en-US" altLang="ko-KR" sz="2000" b="1" dirty="0">
                <a:solidFill>
                  <a:schemeClr val="accent6"/>
                </a:solidFill>
              </a:rPr>
              <a:t>(</a:t>
            </a:r>
            <a:r>
              <a:rPr lang="ko-KR" altLang="en-US" sz="2000" b="1" dirty="0">
                <a:solidFill>
                  <a:schemeClr val="accent6"/>
                </a:solidFill>
              </a:rPr>
              <a:t>반물질</a:t>
            </a:r>
            <a:r>
              <a:rPr lang="en-US" altLang="ko-KR" sz="2000" b="1" dirty="0">
                <a:solidFill>
                  <a:schemeClr val="accent6"/>
                </a:solidFill>
              </a:rPr>
              <a:t>)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pic>
        <p:nvPicPr>
          <p:cNvPr id="31" name="그림 30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31D13003-B786-438C-B21C-1C6618F3A5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51219" y="2993912"/>
            <a:ext cx="433121" cy="980615"/>
          </a:xfrm>
          <a:prstGeom prst="rect">
            <a:avLst/>
          </a:prstGeom>
        </p:spPr>
      </p:pic>
      <p:pic>
        <p:nvPicPr>
          <p:cNvPr id="32" name="그림 31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DBF46023-A373-4068-8D72-0702FDD81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58486" y="3008810"/>
            <a:ext cx="433121" cy="980615"/>
          </a:xfrm>
          <a:prstGeom prst="rect">
            <a:avLst/>
          </a:prstGeom>
        </p:spPr>
      </p:pic>
      <p:pic>
        <p:nvPicPr>
          <p:cNvPr id="33" name="그림 32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696553B5-CED1-4E7A-ADD1-707390935A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42024" y="3008809"/>
            <a:ext cx="433121" cy="980615"/>
          </a:xfrm>
          <a:prstGeom prst="rect">
            <a:avLst/>
          </a:prstGeom>
        </p:spPr>
      </p:pic>
      <p:pic>
        <p:nvPicPr>
          <p:cNvPr id="34" name="그림 33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CBC1F02B-102C-4DB0-BBAB-11D134C6CE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49291" y="2992015"/>
            <a:ext cx="433121" cy="980615"/>
          </a:xfrm>
          <a:prstGeom prst="rect">
            <a:avLst/>
          </a:prstGeom>
        </p:spPr>
      </p:pic>
      <p:pic>
        <p:nvPicPr>
          <p:cNvPr id="39" name="그림 38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1BE10AC9-0C34-4CD2-AD2A-D65462C413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56606" y="2975092"/>
            <a:ext cx="433121" cy="980615"/>
          </a:xfrm>
          <a:prstGeom prst="rect">
            <a:avLst/>
          </a:prstGeom>
        </p:spPr>
      </p:pic>
      <p:pic>
        <p:nvPicPr>
          <p:cNvPr id="40" name="그림 39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711D367E-9FD9-4265-A188-8932ECEA7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40096" y="2949218"/>
            <a:ext cx="433121" cy="980615"/>
          </a:xfrm>
          <a:prstGeom prst="rect">
            <a:avLst/>
          </a:prstGeom>
        </p:spPr>
      </p:pic>
      <p:pic>
        <p:nvPicPr>
          <p:cNvPr id="35" name="그림 34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5673B3E1-F876-462E-9345-3B48F62C1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5779725" y="2910930"/>
            <a:ext cx="807098" cy="86774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898E177-0B5A-4642-8BA5-02AD820212D7}"/>
              </a:ext>
            </a:extLst>
          </p:cNvPr>
          <p:cNvGrpSpPr/>
          <p:nvPr/>
        </p:nvGrpSpPr>
        <p:grpSpPr>
          <a:xfrm>
            <a:off x="4695424" y="2835479"/>
            <a:ext cx="1957046" cy="2285716"/>
            <a:chOff x="73090" y="1655821"/>
            <a:chExt cx="3381386" cy="4312662"/>
          </a:xfrm>
        </p:grpSpPr>
        <p:pic>
          <p:nvPicPr>
            <p:cNvPr id="27" name="그림 26" descr="드레스이(가) 표시된 사진&#10;&#10;자동 생성된 설명">
              <a:extLst>
                <a:ext uri="{FF2B5EF4-FFF2-40B4-BE49-F238E27FC236}">
                  <a16:creationId xmlns:a16="http://schemas.microsoft.com/office/drawing/2014/main" id="{AF0EEC9A-7FE6-4446-8705-C084817B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286" b="95238" l="9752" r="89894">
                          <a14:foregroundMark x1="40248" y1="10357" x2="46631" y2="9286"/>
                          <a14:foregroundMark x1="41667" y1="89762" x2="46454" y2="90952"/>
                          <a14:foregroundMark x1="58688" y1="90714" x2="63475" y2="95238"/>
                          <a14:foregroundMark x1="48582" y1="30952" x2="56738" y2="263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51" y="2179236"/>
              <a:ext cx="2670725" cy="3789247"/>
            </a:xfrm>
            <a:prstGeom prst="rect">
              <a:avLst/>
            </a:prstGeom>
          </p:spPr>
        </p:pic>
        <p:pic>
          <p:nvPicPr>
            <p:cNvPr id="28" name="그림 27" descr="무기, 총이(가) 표시된 사진&#10;&#10;자동 생성된 설명">
              <a:extLst>
                <a:ext uri="{FF2B5EF4-FFF2-40B4-BE49-F238E27FC236}">
                  <a16:creationId xmlns:a16="http://schemas.microsoft.com/office/drawing/2014/main" id="{D096E5B2-9A15-41AF-B17A-4A8804CE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485" b="89970" l="9929" r="90957">
                          <a14:foregroundMark x1="85816" y1="10778" x2="90957" y2="7485"/>
                          <a14:backgroundMark x1="26773" y1="70359" x2="54787" y2="40569"/>
                          <a14:backgroundMark x1="27305" y1="64072" x2="33333" y2="55689"/>
                          <a14:backgroundMark x1="33333" y1="55689" x2="43262" y2="50599"/>
                          <a14:backgroundMark x1="43262" y1="50599" x2="39362" y2="52545"/>
                          <a14:backgroundMark x1="19326" y1="52395" x2="27482" y2="33982"/>
                          <a14:backgroundMark x1="27482" y1="33982" x2="37943" y2="30689"/>
                          <a14:backgroundMark x1="37943" y1="30689" x2="29787" y2="37725"/>
                          <a14:backgroundMark x1="29787" y1="37725" x2="27837" y2="27994"/>
                          <a14:backgroundMark x1="27837" y1="27994" x2="30319" y2="18563"/>
                          <a14:backgroundMark x1="30319" y1="18563" x2="34752" y2="27695"/>
                          <a14:backgroundMark x1="34752" y1="27695" x2="37411" y2="28593"/>
                          <a14:backgroundMark x1="28191" y1="20958" x2="37766" y2="16168"/>
                          <a14:backgroundMark x1="37766" y1="16168" x2="38298" y2="26048"/>
                          <a14:backgroundMark x1="38298" y1="26048" x2="40248" y2="30389"/>
                          <a14:backgroundMark x1="39362" y1="31886" x2="35284" y2="33982"/>
                          <a14:backgroundMark x1="43794" y1="28593" x2="39007" y2="31886"/>
                          <a14:backgroundMark x1="31206" y1="39521" x2="31206" y2="395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090" y="1655821"/>
              <a:ext cx="3049721" cy="3789249"/>
            </a:xfrm>
            <a:prstGeom prst="rect">
              <a:avLst/>
            </a:prstGeom>
          </p:spPr>
        </p:pic>
      </p:grpSp>
      <p:pic>
        <p:nvPicPr>
          <p:cNvPr id="36" name="그림 35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5628033C-AC10-4F0E-BE99-3DD4C4DC16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8674220" y="5483097"/>
            <a:ext cx="433121" cy="980615"/>
          </a:xfrm>
          <a:prstGeom prst="rect">
            <a:avLst/>
          </a:prstGeom>
        </p:spPr>
      </p:pic>
      <p:pic>
        <p:nvPicPr>
          <p:cNvPr id="37" name="그림 36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258AC3D2-2FCA-4067-A7E2-F3EB12E638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10835822" y="4770864"/>
            <a:ext cx="433121" cy="980615"/>
          </a:xfrm>
          <a:prstGeom prst="rect">
            <a:avLst/>
          </a:prstGeom>
        </p:spPr>
      </p:pic>
      <p:pic>
        <p:nvPicPr>
          <p:cNvPr id="41" name="그림 40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4FEBBC9C-DED6-439A-9CB9-A037EF324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10633393" y="2271501"/>
            <a:ext cx="433121" cy="980615"/>
          </a:xfrm>
          <a:prstGeom prst="rect">
            <a:avLst/>
          </a:prstGeom>
        </p:spPr>
      </p:pic>
      <p:pic>
        <p:nvPicPr>
          <p:cNvPr id="42" name="그림 41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4698ABBA-0144-43CD-B852-C2ADCE0F51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2827174" y="5483097"/>
            <a:ext cx="433121" cy="980615"/>
          </a:xfrm>
          <a:prstGeom prst="rect">
            <a:avLst/>
          </a:prstGeom>
        </p:spPr>
      </p:pic>
      <p:pic>
        <p:nvPicPr>
          <p:cNvPr id="43" name="그림 42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532821E4-4BEC-41BF-9EEB-1B8FFC308E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956132" y="4889660"/>
            <a:ext cx="433121" cy="980615"/>
          </a:xfrm>
          <a:prstGeom prst="rect">
            <a:avLst/>
          </a:prstGeom>
        </p:spPr>
      </p:pic>
      <p:pic>
        <p:nvPicPr>
          <p:cNvPr id="44" name="그림 43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D00A7B17-71FC-4426-9BD6-3FDB3F77E8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956132" y="2501866"/>
            <a:ext cx="433121" cy="98061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3A8D183-ACB1-45EF-B74F-2B0B4070567A}"/>
              </a:ext>
            </a:extLst>
          </p:cNvPr>
          <p:cNvGrpSpPr/>
          <p:nvPr/>
        </p:nvGrpSpPr>
        <p:grpSpPr>
          <a:xfrm>
            <a:off x="898687" y="2786448"/>
            <a:ext cx="10374798" cy="3652094"/>
            <a:chOff x="898687" y="2786448"/>
            <a:chExt cx="10374798" cy="3652094"/>
          </a:xfrm>
        </p:grpSpPr>
        <p:pic>
          <p:nvPicPr>
            <p:cNvPr id="45" name="그림 44" descr="옅은, 교통, 중지, 실외이(가) 표시된 사진&#10;&#10;자동 생성된 설명">
              <a:extLst>
                <a:ext uri="{FF2B5EF4-FFF2-40B4-BE49-F238E27FC236}">
                  <a16:creationId xmlns:a16="http://schemas.microsoft.com/office/drawing/2014/main" id="{38DC999B-7C25-44D1-AFB4-3E662C235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8" t="33838" r="64817" b="49319"/>
            <a:stretch/>
          </p:blipFill>
          <p:spPr>
            <a:xfrm>
              <a:off x="10627881" y="2786448"/>
              <a:ext cx="433121" cy="465668"/>
            </a:xfrm>
            <a:prstGeom prst="rect">
              <a:avLst/>
            </a:prstGeom>
          </p:spPr>
        </p:pic>
        <p:pic>
          <p:nvPicPr>
            <p:cNvPr id="46" name="그림 45" descr="옅은, 교통, 중지, 실외이(가) 표시된 사진&#10;&#10;자동 생성된 설명">
              <a:extLst>
                <a:ext uri="{FF2B5EF4-FFF2-40B4-BE49-F238E27FC236}">
                  <a16:creationId xmlns:a16="http://schemas.microsoft.com/office/drawing/2014/main" id="{A1349997-B6AC-4453-B395-6A314B0F5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8" t="33838" r="64817" b="49319"/>
            <a:stretch/>
          </p:blipFill>
          <p:spPr>
            <a:xfrm>
              <a:off x="10840364" y="5285811"/>
              <a:ext cx="433121" cy="465668"/>
            </a:xfrm>
            <a:prstGeom prst="rect">
              <a:avLst/>
            </a:prstGeom>
          </p:spPr>
        </p:pic>
        <p:pic>
          <p:nvPicPr>
            <p:cNvPr id="47" name="그림 46" descr="옅은, 교통, 중지, 실외이(가) 표시된 사진&#10;&#10;자동 생성된 설명">
              <a:extLst>
                <a:ext uri="{FF2B5EF4-FFF2-40B4-BE49-F238E27FC236}">
                  <a16:creationId xmlns:a16="http://schemas.microsoft.com/office/drawing/2014/main" id="{3ADE835E-7021-47D6-86A5-09D18627F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8" t="33838" r="64817" b="49319"/>
            <a:stretch/>
          </p:blipFill>
          <p:spPr>
            <a:xfrm>
              <a:off x="8674219" y="5972874"/>
              <a:ext cx="433121" cy="465668"/>
            </a:xfrm>
            <a:prstGeom prst="rect">
              <a:avLst/>
            </a:prstGeom>
          </p:spPr>
        </p:pic>
        <p:pic>
          <p:nvPicPr>
            <p:cNvPr id="48" name="그림 47" descr="옅은, 교통, 중지, 실외이(가) 표시된 사진&#10;&#10;자동 생성된 설명">
              <a:extLst>
                <a:ext uri="{FF2B5EF4-FFF2-40B4-BE49-F238E27FC236}">
                  <a16:creationId xmlns:a16="http://schemas.microsoft.com/office/drawing/2014/main" id="{D97BAE37-896B-492A-A1E1-C81D99AAE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8" t="33838" r="64817" b="49319"/>
            <a:stretch/>
          </p:blipFill>
          <p:spPr>
            <a:xfrm>
              <a:off x="2796361" y="5972874"/>
              <a:ext cx="433121" cy="465668"/>
            </a:xfrm>
            <a:prstGeom prst="rect">
              <a:avLst/>
            </a:prstGeom>
          </p:spPr>
        </p:pic>
        <p:pic>
          <p:nvPicPr>
            <p:cNvPr id="49" name="그림 48" descr="옅은, 교통, 중지, 실외이(가) 표시된 사진&#10;&#10;자동 생성된 설명">
              <a:extLst>
                <a:ext uri="{FF2B5EF4-FFF2-40B4-BE49-F238E27FC236}">
                  <a16:creationId xmlns:a16="http://schemas.microsoft.com/office/drawing/2014/main" id="{0541F6F0-CBD8-403A-BFDC-242B733EF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8" t="33838" r="64817" b="49319"/>
            <a:stretch/>
          </p:blipFill>
          <p:spPr>
            <a:xfrm>
              <a:off x="898687" y="5413870"/>
              <a:ext cx="433121" cy="465668"/>
            </a:xfrm>
            <a:prstGeom prst="rect">
              <a:avLst/>
            </a:prstGeom>
          </p:spPr>
        </p:pic>
        <p:pic>
          <p:nvPicPr>
            <p:cNvPr id="50" name="그림 49" descr="옅은, 교통, 중지, 실외이(가) 표시된 사진&#10;&#10;자동 생성된 설명">
              <a:extLst>
                <a:ext uri="{FF2B5EF4-FFF2-40B4-BE49-F238E27FC236}">
                  <a16:creationId xmlns:a16="http://schemas.microsoft.com/office/drawing/2014/main" id="{27CFAD7B-AA0C-4B9C-9BB3-605F599ECC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8" t="33838" r="64817" b="49319"/>
            <a:stretch/>
          </p:blipFill>
          <p:spPr>
            <a:xfrm>
              <a:off x="925800" y="3022526"/>
              <a:ext cx="433121" cy="4656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12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1E1509A9-69DB-4094-8BDB-E65FA9D363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32832" y="2964116"/>
            <a:ext cx="433121" cy="980615"/>
          </a:xfrm>
          <a:prstGeom prst="rect">
            <a:avLst/>
          </a:prstGeom>
        </p:spPr>
      </p:pic>
      <p:pic>
        <p:nvPicPr>
          <p:cNvPr id="30" name="그림 29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2330F040-28B9-4DBB-A89B-865770FCAD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32831" y="2979014"/>
            <a:ext cx="433121" cy="980615"/>
          </a:xfrm>
          <a:prstGeom prst="rect">
            <a:avLst/>
          </a:prstGeom>
        </p:spPr>
      </p:pic>
      <p:pic>
        <p:nvPicPr>
          <p:cNvPr id="26" name="그림 25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68CDA040-626C-4F38-A8A9-774EDE5294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749393" y="1951352"/>
            <a:ext cx="807098" cy="18273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2FCC0F7-BB2A-4BC5-8AF8-717582827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5383" y="1263929"/>
            <a:ext cx="2762057" cy="26850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A9E339-0DAA-40FA-980B-A855CC23D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02" y="3884102"/>
            <a:ext cx="2685034" cy="26850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7A96924-8D86-4D3A-BF36-52A9B9378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742" y="4475525"/>
            <a:ext cx="2685034" cy="26850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FD7CB8-4002-4EE6-913C-EB1B07D73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5129" y="4475525"/>
            <a:ext cx="2762057" cy="26850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C1FA42-ADCE-4104-AC5E-3F1610530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07341" y="3778678"/>
            <a:ext cx="2762057" cy="26850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D693C33-F929-49B4-A5F5-54A4F6B20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82" y="1487045"/>
            <a:ext cx="2685033" cy="268503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게임진행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</a:t>
            </a:r>
            <a:r>
              <a:rPr lang="ko-KR" altLang="en-US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웨이브 방식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CC79867-F290-460C-8867-2C6D6AEC6EF0}"/>
              </a:ext>
            </a:extLst>
          </p:cNvPr>
          <p:cNvSpPr/>
          <p:nvPr/>
        </p:nvSpPr>
        <p:spPr>
          <a:xfrm>
            <a:off x="418582" y="1317700"/>
            <a:ext cx="2556814" cy="453272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A1B722-AD00-413D-8D05-CB6AE880FC1B}"/>
              </a:ext>
            </a:extLst>
          </p:cNvPr>
          <p:cNvSpPr txBox="1"/>
          <p:nvPr/>
        </p:nvSpPr>
        <p:spPr>
          <a:xfrm>
            <a:off x="3006013" y="1352101"/>
            <a:ext cx="255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EXP </a:t>
            </a:r>
            <a:r>
              <a:rPr lang="ko-KR" altLang="en-US" sz="2000" b="1" dirty="0">
                <a:solidFill>
                  <a:schemeClr val="bg1"/>
                </a:solidFill>
              </a:rPr>
              <a:t>경험치 </a:t>
            </a:r>
            <a:r>
              <a:rPr lang="en-US" altLang="ko-KR" sz="2000" b="1" dirty="0">
                <a:solidFill>
                  <a:schemeClr val="accent6"/>
                </a:solidFill>
              </a:rPr>
              <a:t>(</a:t>
            </a:r>
            <a:r>
              <a:rPr lang="ko-KR" altLang="en-US" sz="2000" b="1" dirty="0">
                <a:solidFill>
                  <a:schemeClr val="accent6"/>
                </a:solidFill>
              </a:rPr>
              <a:t>반물질</a:t>
            </a:r>
            <a:r>
              <a:rPr lang="en-US" altLang="ko-KR" sz="2000" b="1" dirty="0">
                <a:solidFill>
                  <a:schemeClr val="accent6"/>
                </a:solidFill>
              </a:rPr>
              <a:t>)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pic>
        <p:nvPicPr>
          <p:cNvPr id="31" name="그림 30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31D13003-B786-438C-B21C-1C6618F3A5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51219" y="2993912"/>
            <a:ext cx="433121" cy="980615"/>
          </a:xfrm>
          <a:prstGeom prst="rect">
            <a:avLst/>
          </a:prstGeom>
        </p:spPr>
      </p:pic>
      <p:pic>
        <p:nvPicPr>
          <p:cNvPr id="32" name="그림 31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DBF46023-A373-4068-8D72-0702FDD81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58486" y="3008810"/>
            <a:ext cx="433121" cy="980615"/>
          </a:xfrm>
          <a:prstGeom prst="rect">
            <a:avLst/>
          </a:prstGeom>
        </p:spPr>
      </p:pic>
      <p:pic>
        <p:nvPicPr>
          <p:cNvPr id="33" name="그림 32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696553B5-CED1-4E7A-ADD1-707390935A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42024" y="3008809"/>
            <a:ext cx="433121" cy="980615"/>
          </a:xfrm>
          <a:prstGeom prst="rect">
            <a:avLst/>
          </a:prstGeom>
        </p:spPr>
      </p:pic>
      <p:pic>
        <p:nvPicPr>
          <p:cNvPr id="34" name="그림 33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CBC1F02B-102C-4DB0-BBAB-11D134C6CE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49291" y="2992015"/>
            <a:ext cx="433121" cy="980615"/>
          </a:xfrm>
          <a:prstGeom prst="rect">
            <a:avLst/>
          </a:prstGeom>
        </p:spPr>
      </p:pic>
      <p:pic>
        <p:nvPicPr>
          <p:cNvPr id="39" name="그림 38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1BE10AC9-0C34-4CD2-AD2A-D65462C413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56606" y="2975092"/>
            <a:ext cx="433121" cy="980615"/>
          </a:xfrm>
          <a:prstGeom prst="rect">
            <a:avLst/>
          </a:prstGeom>
        </p:spPr>
      </p:pic>
      <p:pic>
        <p:nvPicPr>
          <p:cNvPr id="40" name="그림 39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711D367E-9FD9-4265-A188-8932ECEA7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5540096" y="2949218"/>
            <a:ext cx="433121" cy="980615"/>
          </a:xfrm>
          <a:prstGeom prst="rect">
            <a:avLst/>
          </a:prstGeom>
        </p:spPr>
      </p:pic>
      <p:pic>
        <p:nvPicPr>
          <p:cNvPr id="35" name="그림 34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5673B3E1-F876-462E-9345-3B48F62C1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5779725" y="2910930"/>
            <a:ext cx="807098" cy="867748"/>
          </a:xfrm>
          <a:prstGeom prst="rect">
            <a:avLst/>
          </a:prstGeom>
        </p:spPr>
      </p:pic>
      <p:pic>
        <p:nvPicPr>
          <p:cNvPr id="51" name="그림 50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BA5B50B6-D339-4E90-915F-8A440E8A19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10627881" y="2786448"/>
            <a:ext cx="433121" cy="465668"/>
          </a:xfrm>
          <a:prstGeom prst="rect">
            <a:avLst/>
          </a:prstGeom>
        </p:spPr>
      </p:pic>
      <p:pic>
        <p:nvPicPr>
          <p:cNvPr id="52" name="그림 51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D9F282BE-6044-4AC5-8185-DE185F8C42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10840364" y="5285811"/>
            <a:ext cx="433121" cy="465668"/>
          </a:xfrm>
          <a:prstGeom prst="rect">
            <a:avLst/>
          </a:prstGeom>
        </p:spPr>
      </p:pic>
      <p:pic>
        <p:nvPicPr>
          <p:cNvPr id="53" name="그림 52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F63422B1-E0DC-4492-A2AC-CAC93F271A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8674219" y="5972874"/>
            <a:ext cx="433121" cy="465668"/>
          </a:xfrm>
          <a:prstGeom prst="rect">
            <a:avLst/>
          </a:prstGeom>
        </p:spPr>
      </p:pic>
      <p:pic>
        <p:nvPicPr>
          <p:cNvPr id="54" name="그림 53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A0094FA4-8D30-4053-B7D9-409890E428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2796361" y="5972874"/>
            <a:ext cx="433121" cy="465668"/>
          </a:xfrm>
          <a:prstGeom prst="rect">
            <a:avLst/>
          </a:prstGeom>
        </p:spPr>
      </p:pic>
      <p:pic>
        <p:nvPicPr>
          <p:cNvPr id="55" name="그림 54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ED9D3488-4E3F-4FA5-9731-319609CC61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898687" y="5413870"/>
            <a:ext cx="433121" cy="465668"/>
          </a:xfrm>
          <a:prstGeom prst="rect">
            <a:avLst/>
          </a:prstGeom>
        </p:spPr>
      </p:pic>
      <p:pic>
        <p:nvPicPr>
          <p:cNvPr id="56" name="그림 55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9C7D1E6D-E8B8-4358-BAB5-C0D5F13B0E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925800" y="3022526"/>
            <a:ext cx="433121" cy="465668"/>
          </a:xfrm>
          <a:prstGeom prst="rect">
            <a:avLst/>
          </a:prstGeom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1A446554-D001-43D4-AD24-6ECADFA04036}"/>
              </a:ext>
            </a:extLst>
          </p:cNvPr>
          <p:cNvSpPr/>
          <p:nvPr/>
        </p:nvSpPr>
        <p:spPr>
          <a:xfrm>
            <a:off x="2492005" y="1351517"/>
            <a:ext cx="401328" cy="38018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95D8AC1D-6953-463A-84C7-8E5DD8881A40}"/>
              </a:ext>
            </a:extLst>
          </p:cNvPr>
          <p:cNvSpPr/>
          <p:nvPr/>
        </p:nvSpPr>
        <p:spPr>
          <a:xfrm>
            <a:off x="2090677" y="1351517"/>
            <a:ext cx="401328" cy="38018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66D7C46-7134-431E-83BD-5AAA7B26390C}"/>
              </a:ext>
            </a:extLst>
          </p:cNvPr>
          <p:cNvSpPr/>
          <p:nvPr/>
        </p:nvSpPr>
        <p:spPr>
          <a:xfrm>
            <a:off x="1688435" y="1351517"/>
            <a:ext cx="401328" cy="38018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D9A2E32-80B1-4A92-A80A-C95EE7B98D3B}"/>
              </a:ext>
            </a:extLst>
          </p:cNvPr>
          <p:cNvSpPr/>
          <p:nvPr/>
        </p:nvSpPr>
        <p:spPr>
          <a:xfrm>
            <a:off x="1286193" y="1351517"/>
            <a:ext cx="401328" cy="38018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226B0CC5-33B4-4A1C-BCEA-884026373CF1}"/>
              </a:ext>
            </a:extLst>
          </p:cNvPr>
          <p:cNvSpPr/>
          <p:nvPr/>
        </p:nvSpPr>
        <p:spPr>
          <a:xfrm>
            <a:off x="884865" y="1356973"/>
            <a:ext cx="401328" cy="38018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BA5D953-4AD3-4F80-9E2E-3623D3C937C6}"/>
              </a:ext>
            </a:extLst>
          </p:cNvPr>
          <p:cNvSpPr/>
          <p:nvPr/>
        </p:nvSpPr>
        <p:spPr>
          <a:xfrm>
            <a:off x="483080" y="1356973"/>
            <a:ext cx="401328" cy="38018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898E177-0B5A-4642-8BA5-02AD820212D7}"/>
              </a:ext>
            </a:extLst>
          </p:cNvPr>
          <p:cNvGrpSpPr/>
          <p:nvPr/>
        </p:nvGrpSpPr>
        <p:grpSpPr>
          <a:xfrm>
            <a:off x="4695424" y="2835479"/>
            <a:ext cx="1957046" cy="2285716"/>
            <a:chOff x="73090" y="1655821"/>
            <a:chExt cx="3381386" cy="4312662"/>
          </a:xfrm>
        </p:grpSpPr>
        <p:pic>
          <p:nvPicPr>
            <p:cNvPr id="27" name="그림 26" descr="드레스이(가) 표시된 사진&#10;&#10;자동 생성된 설명">
              <a:extLst>
                <a:ext uri="{FF2B5EF4-FFF2-40B4-BE49-F238E27FC236}">
                  <a16:creationId xmlns:a16="http://schemas.microsoft.com/office/drawing/2014/main" id="{AF0EEC9A-7FE6-4446-8705-C084817B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286" b="95238" l="9752" r="89894">
                          <a14:foregroundMark x1="40248" y1="10357" x2="46631" y2="9286"/>
                          <a14:foregroundMark x1="41667" y1="89762" x2="46454" y2="90952"/>
                          <a14:foregroundMark x1="58688" y1="90714" x2="63475" y2="95238"/>
                          <a14:foregroundMark x1="48582" y1="30952" x2="56738" y2="263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51" y="2179236"/>
              <a:ext cx="2670725" cy="3789247"/>
            </a:xfrm>
            <a:prstGeom prst="rect">
              <a:avLst/>
            </a:prstGeom>
          </p:spPr>
        </p:pic>
        <p:pic>
          <p:nvPicPr>
            <p:cNvPr id="28" name="그림 27" descr="무기, 총이(가) 표시된 사진&#10;&#10;자동 생성된 설명">
              <a:extLst>
                <a:ext uri="{FF2B5EF4-FFF2-40B4-BE49-F238E27FC236}">
                  <a16:creationId xmlns:a16="http://schemas.microsoft.com/office/drawing/2014/main" id="{D096E5B2-9A15-41AF-B17A-4A8804CE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485" b="89970" l="9929" r="90957">
                          <a14:foregroundMark x1="85816" y1="10778" x2="90957" y2="7485"/>
                          <a14:backgroundMark x1="26773" y1="70359" x2="54787" y2="40569"/>
                          <a14:backgroundMark x1="27305" y1="64072" x2="33333" y2="55689"/>
                          <a14:backgroundMark x1="33333" y1="55689" x2="43262" y2="50599"/>
                          <a14:backgroundMark x1="43262" y1="50599" x2="39362" y2="52545"/>
                          <a14:backgroundMark x1="19326" y1="52395" x2="27482" y2="33982"/>
                          <a14:backgroundMark x1="27482" y1="33982" x2="37943" y2="30689"/>
                          <a14:backgroundMark x1="37943" y1="30689" x2="29787" y2="37725"/>
                          <a14:backgroundMark x1="29787" y1="37725" x2="27837" y2="27994"/>
                          <a14:backgroundMark x1="27837" y1="27994" x2="30319" y2="18563"/>
                          <a14:backgroundMark x1="30319" y1="18563" x2="34752" y2="27695"/>
                          <a14:backgroundMark x1="34752" y1="27695" x2="37411" y2="28593"/>
                          <a14:backgroundMark x1="28191" y1="20958" x2="37766" y2="16168"/>
                          <a14:backgroundMark x1="37766" y1="16168" x2="38298" y2="26048"/>
                          <a14:backgroundMark x1="38298" y1="26048" x2="40248" y2="30389"/>
                          <a14:backgroundMark x1="39362" y1="31886" x2="35284" y2="33982"/>
                          <a14:backgroundMark x1="43794" y1="28593" x2="39007" y2="31886"/>
                          <a14:backgroundMark x1="31206" y1="39521" x2="31206" y2="395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090" y="1655821"/>
              <a:ext cx="3049721" cy="3789249"/>
            </a:xfrm>
            <a:prstGeom prst="rect">
              <a:avLst/>
            </a:prstGeom>
          </p:spPr>
        </p:pic>
      </p:grpSp>
      <p:sp>
        <p:nvSpPr>
          <p:cNvPr id="63" name="제목 1">
            <a:extLst>
              <a:ext uri="{FF2B5EF4-FFF2-40B4-BE49-F238E27FC236}">
                <a16:creationId xmlns:a16="http://schemas.microsoft.com/office/drawing/2014/main" id="{6CBA30BB-A108-48CA-A323-DC6091BD0BF2}"/>
              </a:ext>
            </a:extLst>
          </p:cNvPr>
          <p:cNvSpPr txBox="1">
            <a:spLocks/>
          </p:cNvSpPr>
          <p:nvPr/>
        </p:nvSpPr>
        <p:spPr>
          <a:xfrm>
            <a:off x="377310" y="14499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Level UP!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제목 1">
            <a:extLst>
              <a:ext uri="{FF2B5EF4-FFF2-40B4-BE49-F238E27FC236}">
                <a16:creationId xmlns:a16="http://schemas.microsoft.com/office/drawing/2014/main" id="{5DB98333-1D95-49FD-83F4-10878603AF94}"/>
              </a:ext>
            </a:extLst>
          </p:cNvPr>
          <p:cNvSpPr txBox="1">
            <a:spLocks/>
          </p:cNvSpPr>
          <p:nvPr/>
        </p:nvSpPr>
        <p:spPr>
          <a:xfrm>
            <a:off x="707043" y="31008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b="1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WAVE CLEAR!</a:t>
            </a:r>
            <a:endParaRPr lang="ko-KR" altLang="en-US" sz="6000" b="1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83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41536 0.1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68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0.43008 -0.23819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10" y="-1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25235 -0.3213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" y="-1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22981 -0.32592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84" y="-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00"/>
                            </p:stCondLst>
                            <p:childTnLst>
                              <p:par>
                                <p:cTn id="41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7 L 0.38268 -0.24329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28" y="-1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900"/>
                            </p:stCondLst>
                            <p:childTnLst>
                              <p:par>
                                <p:cTn id="52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0.38047 0.10555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3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C87165C-07CA-41F2-80D0-737D351A8847}"/>
              </a:ext>
            </a:extLst>
          </p:cNvPr>
          <p:cNvSpPr/>
          <p:nvPr/>
        </p:nvSpPr>
        <p:spPr>
          <a:xfrm>
            <a:off x="4720265" y="3333389"/>
            <a:ext cx="3204595" cy="829180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보스 토벌</a:t>
            </a:r>
          </a:p>
        </p:txBody>
      </p:sp>
      <p:pic>
        <p:nvPicPr>
          <p:cNvPr id="43" name="그림 42" descr="드레스이(가) 표시된 사진&#10;&#10;자동 생성된 설명">
            <a:extLst>
              <a:ext uri="{FF2B5EF4-FFF2-40B4-BE49-F238E27FC236}">
                <a16:creationId xmlns:a16="http://schemas.microsoft.com/office/drawing/2014/main" id="{637F150C-2421-4F12-80A9-F14525E9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86" b="95238" l="9752" r="89894">
                        <a14:foregroundMark x1="40248" y1="10357" x2="46631" y2="9286"/>
                        <a14:foregroundMark x1="41667" y1="89762" x2="46454" y2="90952"/>
                        <a14:foregroundMark x1="58688" y1="90714" x2="63475" y2="95238"/>
                        <a14:foregroundMark x1="48582" y1="30952" x2="56738" y2="26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58" y="2141913"/>
            <a:ext cx="2670725" cy="378924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게임진행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</a:t>
            </a:r>
            <a:r>
              <a:rPr lang="ko-KR" altLang="en-US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보스 트라이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 descr="무기, 총이(가) 표시된 사진&#10;&#10;자동 생성된 설명">
            <a:extLst>
              <a:ext uri="{FF2B5EF4-FFF2-40B4-BE49-F238E27FC236}">
                <a16:creationId xmlns:a16="http://schemas.microsoft.com/office/drawing/2014/main" id="{6C18686D-7CD7-4C46-822F-F9971CADB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85" b="89970" l="9929" r="90957">
                        <a14:foregroundMark x1="85816" y1="10778" x2="90957" y2="7485"/>
                        <a14:backgroundMark x1="26773" y1="70359" x2="54787" y2="40569"/>
                        <a14:backgroundMark x1="27305" y1="64072" x2="33333" y2="55689"/>
                        <a14:backgroundMark x1="33333" y1="55689" x2="43262" y2="50599"/>
                        <a14:backgroundMark x1="43262" y1="50599" x2="39362" y2="52545"/>
                        <a14:backgroundMark x1="19326" y1="52395" x2="27482" y2="33982"/>
                        <a14:backgroundMark x1="27482" y1="33982" x2="37943" y2="30689"/>
                        <a14:backgroundMark x1="37943" y1="30689" x2="29787" y2="37725"/>
                        <a14:backgroundMark x1="29787" y1="37725" x2="27837" y2="27994"/>
                        <a14:backgroundMark x1="27837" y1="27994" x2="30319" y2="18563"/>
                        <a14:backgroundMark x1="30319" y1="18563" x2="34752" y2="27695"/>
                        <a14:backgroundMark x1="34752" y1="27695" x2="37411" y2="28593"/>
                        <a14:backgroundMark x1="28191" y1="20958" x2="37766" y2="16168"/>
                        <a14:backgroundMark x1="37766" y1="16168" x2="38298" y2="26048"/>
                        <a14:backgroundMark x1="38298" y1="26048" x2="40248" y2="30389"/>
                        <a14:backgroundMark x1="39362" y1="31886" x2="35284" y2="33982"/>
                        <a14:backgroundMark x1="43794" y1="28593" x2="39007" y2="31886"/>
                        <a14:backgroundMark x1="31206" y1="39521" x2="31206" y2="39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97997" y="1618498"/>
            <a:ext cx="3049721" cy="3789249"/>
          </a:xfrm>
          <a:prstGeom prst="rect">
            <a:avLst/>
          </a:prstGeom>
        </p:spPr>
      </p:pic>
      <p:sp>
        <p:nvSpPr>
          <p:cNvPr id="44" name="제목 1">
            <a:extLst>
              <a:ext uri="{FF2B5EF4-FFF2-40B4-BE49-F238E27FC236}">
                <a16:creationId xmlns:a16="http://schemas.microsoft.com/office/drawing/2014/main" id="{4323BE2A-A606-420A-8A39-139079683CE5}"/>
              </a:ext>
            </a:extLst>
          </p:cNvPr>
          <p:cNvSpPr txBox="1">
            <a:spLocks/>
          </p:cNvSpPr>
          <p:nvPr/>
        </p:nvSpPr>
        <p:spPr>
          <a:xfrm>
            <a:off x="9445657" y="1812514"/>
            <a:ext cx="2667894" cy="622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Level. 99</a:t>
            </a:r>
            <a:endParaRPr lang="ko-KR" altLang="en-US" sz="3200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A77BA8BF-F4E2-43D6-BDC5-C816E776CD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3" y="1289099"/>
            <a:ext cx="4053706" cy="4944946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B9679B7-B200-476A-94DD-1339ECAFEAC0}"/>
              </a:ext>
            </a:extLst>
          </p:cNvPr>
          <p:cNvSpPr/>
          <p:nvPr/>
        </p:nvSpPr>
        <p:spPr>
          <a:xfrm>
            <a:off x="4720265" y="3319795"/>
            <a:ext cx="3204595" cy="842773"/>
          </a:xfrm>
          <a:prstGeom prst="round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보스 토벌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3F62B57-FB63-4BBC-B87D-CD27EC3665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09" b="91262" l="10000" r="90000">
                        <a14:foregroundMark x1="52174" y1="91262" x2="52174" y2="91262"/>
                        <a14:foregroundMark x1="68696" y1="31068" x2="68696" y2="31068"/>
                        <a14:foregroundMark x1="50870" y1="29126" x2="50870" y2="29126"/>
                        <a14:foregroundMark x1="35217" y1="29126" x2="35217" y2="29126"/>
                        <a14:foregroundMark x1="43913" y1="41100" x2="43913" y2="4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176" y="3351655"/>
            <a:ext cx="579876" cy="77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4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드레스이(가) 표시된 사진&#10;&#10;자동 생성된 설명">
            <a:extLst>
              <a:ext uri="{FF2B5EF4-FFF2-40B4-BE49-F238E27FC236}">
                <a16:creationId xmlns:a16="http://schemas.microsoft.com/office/drawing/2014/main" id="{637F150C-2421-4F12-80A9-F14525E9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86" b="95238" l="9752" r="89894">
                        <a14:foregroundMark x1="40248" y1="10357" x2="46631" y2="9286"/>
                        <a14:foregroundMark x1="41667" y1="89762" x2="46454" y2="90952"/>
                        <a14:foregroundMark x1="58688" y1="90714" x2="63475" y2="95238"/>
                        <a14:foregroundMark x1="48582" y1="30952" x2="56738" y2="26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58" y="2141913"/>
            <a:ext cx="2670725" cy="378924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게임진행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</a:t>
            </a:r>
            <a:r>
              <a:rPr lang="ko-KR" altLang="en-US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보스 트라이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 descr="무기, 총이(가) 표시된 사진&#10;&#10;자동 생성된 설명">
            <a:extLst>
              <a:ext uri="{FF2B5EF4-FFF2-40B4-BE49-F238E27FC236}">
                <a16:creationId xmlns:a16="http://schemas.microsoft.com/office/drawing/2014/main" id="{6C18686D-7CD7-4C46-822F-F9971CADB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85" b="89970" l="9929" r="90957">
                        <a14:foregroundMark x1="85816" y1="10778" x2="90957" y2="7485"/>
                        <a14:backgroundMark x1="26773" y1="70359" x2="54787" y2="40569"/>
                        <a14:backgroundMark x1="27305" y1="64072" x2="33333" y2="55689"/>
                        <a14:backgroundMark x1="33333" y1="55689" x2="43262" y2="50599"/>
                        <a14:backgroundMark x1="43262" y1="50599" x2="39362" y2="52545"/>
                        <a14:backgroundMark x1="19326" y1="52395" x2="27482" y2="33982"/>
                        <a14:backgroundMark x1="27482" y1="33982" x2="37943" y2="30689"/>
                        <a14:backgroundMark x1="37943" y1="30689" x2="29787" y2="37725"/>
                        <a14:backgroundMark x1="29787" y1="37725" x2="27837" y2="27994"/>
                        <a14:backgroundMark x1="27837" y1="27994" x2="30319" y2="18563"/>
                        <a14:backgroundMark x1="30319" y1="18563" x2="34752" y2="27695"/>
                        <a14:backgroundMark x1="34752" y1="27695" x2="37411" y2="28593"/>
                        <a14:backgroundMark x1="28191" y1="20958" x2="37766" y2="16168"/>
                        <a14:backgroundMark x1="37766" y1="16168" x2="38298" y2="26048"/>
                        <a14:backgroundMark x1="38298" y1="26048" x2="40248" y2="30389"/>
                        <a14:backgroundMark x1="39362" y1="31886" x2="35284" y2="33982"/>
                        <a14:backgroundMark x1="43794" y1="28593" x2="39007" y2="31886"/>
                        <a14:backgroundMark x1="31206" y1="39521" x2="31206" y2="39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97997" y="1618498"/>
            <a:ext cx="3049721" cy="3789249"/>
          </a:xfrm>
          <a:prstGeom prst="rect">
            <a:avLst/>
          </a:prstGeom>
        </p:spPr>
      </p:pic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A77BA8BF-F4E2-43D6-BDC5-C816E776CD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3" y="1289099"/>
            <a:ext cx="4053706" cy="4944946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4F2BA9EA-A198-4316-B2A9-621EE76369D3}"/>
              </a:ext>
            </a:extLst>
          </p:cNvPr>
          <p:cNvSpPr txBox="1">
            <a:spLocks/>
          </p:cNvSpPr>
          <p:nvPr/>
        </p:nvSpPr>
        <p:spPr>
          <a:xfrm>
            <a:off x="707043" y="31008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b="1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VS</a:t>
            </a:r>
            <a:endParaRPr lang="ko-KR" altLang="en-US" sz="6000" b="1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AC54388-50CD-4F9F-8502-586B02527278}"/>
              </a:ext>
            </a:extLst>
          </p:cNvPr>
          <p:cNvSpPr txBox="1">
            <a:spLocks/>
          </p:cNvSpPr>
          <p:nvPr/>
        </p:nvSpPr>
        <p:spPr>
          <a:xfrm>
            <a:off x="838201" y="31201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b="1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토벌 성공</a:t>
            </a:r>
            <a:r>
              <a:rPr lang="en-US" altLang="ko-KR" sz="6000" b="1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6000" b="1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89BE583-185D-4663-BF3E-D75921E321E5}"/>
              </a:ext>
            </a:extLst>
          </p:cNvPr>
          <p:cNvSpPr txBox="1">
            <a:spLocks/>
          </p:cNvSpPr>
          <p:nvPr/>
        </p:nvSpPr>
        <p:spPr>
          <a:xfrm>
            <a:off x="838199" y="40984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b="1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 </a:t>
            </a:r>
            <a:r>
              <a:rPr lang="ko-KR" altLang="en-US" sz="6000" b="1" dirty="0" err="1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해주셔서</a:t>
            </a:r>
            <a:r>
              <a:rPr lang="ko-KR" altLang="en-US" sz="6000" b="1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감사합니다</a:t>
            </a:r>
            <a:r>
              <a:rPr lang="en-US" altLang="ko-KR" sz="6000" b="1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6000" b="1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99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게임진행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전투 </a:t>
            </a:r>
            <a:r>
              <a:rPr lang="ko-KR" altLang="en-US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보스 트라이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7766F2-176D-450D-8738-CBAEC06D1BF3}"/>
              </a:ext>
            </a:extLst>
          </p:cNvPr>
          <p:cNvGrpSpPr/>
          <p:nvPr/>
        </p:nvGrpSpPr>
        <p:grpSpPr>
          <a:xfrm>
            <a:off x="8897997" y="1618498"/>
            <a:ext cx="3381386" cy="4312662"/>
            <a:chOff x="8897997" y="1618498"/>
            <a:chExt cx="3381386" cy="4312662"/>
          </a:xfrm>
        </p:grpSpPr>
        <p:pic>
          <p:nvPicPr>
            <p:cNvPr id="43" name="그림 42" descr="드레스이(가) 표시된 사진&#10;&#10;자동 생성된 설명">
              <a:extLst>
                <a:ext uri="{FF2B5EF4-FFF2-40B4-BE49-F238E27FC236}">
                  <a16:creationId xmlns:a16="http://schemas.microsoft.com/office/drawing/2014/main" id="{637F150C-2421-4F12-80A9-F14525E98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286" b="95238" l="9752" r="89894">
                          <a14:foregroundMark x1="40248" y1="10357" x2="46631" y2="9286"/>
                          <a14:foregroundMark x1="41667" y1="89762" x2="46454" y2="90952"/>
                          <a14:foregroundMark x1="58688" y1="90714" x2="63475" y2="95238"/>
                          <a14:foregroundMark x1="48582" y1="30952" x2="56738" y2="263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8658" y="2141913"/>
              <a:ext cx="2670725" cy="3789247"/>
            </a:xfrm>
            <a:prstGeom prst="rect">
              <a:avLst/>
            </a:prstGeom>
          </p:spPr>
        </p:pic>
        <p:pic>
          <p:nvPicPr>
            <p:cNvPr id="41" name="그림 40" descr="무기, 총이(가) 표시된 사진&#10;&#10;자동 생성된 설명">
              <a:extLst>
                <a:ext uri="{FF2B5EF4-FFF2-40B4-BE49-F238E27FC236}">
                  <a16:creationId xmlns:a16="http://schemas.microsoft.com/office/drawing/2014/main" id="{6C18686D-7CD7-4C46-822F-F9971CADB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485" b="89970" l="9929" r="90957">
                          <a14:foregroundMark x1="85816" y1="10778" x2="90957" y2="7485"/>
                          <a14:backgroundMark x1="26773" y1="70359" x2="54787" y2="40569"/>
                          <a14:backgroundMark x1="27305" y1="64072" x2="33333" y2="55689"/>
                          <a14:backgroundMark x1="33333" y1="55689" x2="43262" y2="50599"/>
                          <a14:backgroundMark x1="43262" y1="50599" x2="39362" y2="52545"/>
                          <a14:backgroundMark x1="19326" y1="52395" x2="27482" y2="33982"/>
                          <a14:backgroundMark x1="27482" y1="33982" x2="37943" y2="30689"/>
                          <a14:backgroundMark x1="37943" y1="30689" x2="29787" y2="37725"/>
                          <a14:backgroundMark x1="29787" y1="37725" x2="27837" y2="27994"/>
                          <a14:backgroundMark x1="27837" y1="27994" x2="30319" y2="18563"/>
                          <a14:backgroundMark x1="30319" y1="18563" x2="34752" y2="27695"/>
                          <a14:backgroundMark x1="34752" y1="27695" x2="37411" y2="28593"/>
                          <a14:backgroundMark x1="28191" y1="20958" x2="37766" y2="16168"/>
                          <a14:backgroundMark x1="37766" y1="16168" x2="38298" y2="26048"/>
                          <a14:backgroundMark x1="38298" y1="26048" x2="40248" y2="30389"/>
                          <a14:backgroundMark x1="39362" y1="31886" x2="35284" y2="33982"/>
                          <a14:backgroundMark x1="43794" y1="28593" x2="39007" y2="31886"/>
                          <a14:backgroundMark x1="31206" y1="39521" x2="31206" y2="395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897997" y="1618498"/>
              <a:ext cx="3049721" cy="3789249"/>
            </a:xfrm>
            <a:prstGeom prst="rect">
              <a:avLst/>
            </a:prstGeom>
          </p:spPr>
        </p:pic>
      </p:grpSp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A77BA8BF-F4E2-43D6-BDC5-C816E776CD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3" y="1289099"/>
            <a:ext cx="4053706" cy="4944946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4F2BA9EA-A198-4316-B2A9-621EE76369D3}"/>
              </a:ext>
            </a:extLst>
          </p:cNvPr>
          <p:cNvSpPr txBox="1">
            <a:spLocks/>
          </p:cNvSpPr>
          <p:nvPr/>
        </p:nvSpPr>
        <p:spPr>
          <a:xfrm>
            <a:off x="707043" y="31008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b="1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VS</a:t>
            </a:r>
            <a:endParaRPr lang="ko-KR" altLang="en-US" sz="6000" b="1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AC54388-50CD-4F9F-8502-586B02527278}"/>
              </a:ext>
            </a:extLst>
          </p:cNvPr>
          <p:cNvSpPr txBox="1">
            <a:spLocks/>
          </p:cNvSpPr>
          <p:nvPr/>
        </p:nvSpPr>
        <p:spPr>
          <a:xfrm>
            <a:off x="838201" y="31201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토벌 실패</a:t>
            </a:r>
            <a:r>
              <a:rPr lang="en-US" altLang="ko-KR" sz="60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…</a:t>
            </a:r>
            <a:endParaRPr lang="ko-KR" altLang="en-US" sz="6000" b="1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89BE583-185D-4663-BF3E-D75921E321E5}"/>
              </a:ext>
            </a:extLst>
          </p:cNvPr>
          <p:cNvSpPr txBox="1">
            <a:spLocks/>
          </p:cNvSpPr>
          <p:nvPr/>
        </p:nvSpPr>
        <p:spPr>
          <a:xfrm>
            <a:off x="838199" y="40984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b="1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레벨 초기화</a:t>
            </a:r>
            <a:r>
              <a:rPr lang="en-US" altLang="ko-KR" sz="6000" b="1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…</a:t>
            </a:r>
            <a:endParaRPr lang="ko-KR" altLang="en-US" sz="6000" b="1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67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핵심 시스템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 : </a:t>
            </a:r>
            <a:r>
              <a:rPr lang="ko-KR" altLang="en-US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스킬</a:t>
            </a:r>
            <a:r>
              <a:rPr lang="en-US" altLang="ko-KR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구르기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오버로딩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드레스이(가) 표시된 사진&#10;&#10;자동 생성된 설명">
            <a:extLst>
              <a:ext uri="{FF2B5EF4-FFF2-40B4-BE49-F238E27FC236}">
                <a16:creationId xmlns:a16="http://schemas.microsoft.com/office/drawing/2014/main" id="{AF0EEC9A-7FE6-4446-8705-C084817BE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86" b="95238" l="9752" r="89894">
                        <a14:foregroundMark x1="40248" y1="10357" x2="46631" y2="9286"/>
                        <a14:foregroundMark x1="41667" y1="89762" x2="46454" y2="90952"/>
                        <a14:foregroundMark x1="58688" y1="90714" x2="63475" y2="95238"/>
                        <a14:foregroundMark x1="48582" y1="30952" x2="56738" y2="26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51" y="2179236"/>
            <a:ext cx="2670725" cy="3789247"/>
          </a:xfrm>
          <a:prstGeom prst="rect">
            <a:avLst/>
          </a:prstGeom>
        </p:spPr>
      </p:pic>
      <p:pic>
        <p:nvPicPr>
          <p:cNvPr id="28" name="그림 27" descr="무기, 총이(가) 표시된 사진&#10;&#10;자동 생성된 설명">
            <a:extLst>
              <a:ext uri="{FF2B5EF4-FFF2-40B4-BE49-F238E27FC236}">
                <a16:creationId xmlns:a16="http://schemas.microsoft.com/office/drawing/2014/main" id="{D096E5B2-9A15-41AF-B17A-4A8804CEE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85" b="89970" l="9929" r="90957">
                        <a14:foregroundMark x1="85816" y1="10778" x2="90957" y2="7485"/>
                        <a14:backgroundMark x1="26773" y1="70359" x2="54787" y2="40569"/>
                        <a14:backgroundMark x1="27305" y1="64072" x2="33333" y2="55689"/>
                        <a14:backgroundMark x1="33333" y1="55689" x2="43262" y2="50599"/>
                        <a14:backgroundMark x1="43262" y1="50599" x2="39362" y2="52545"/>
                        <a14:backgroundMark x1="19326" y1="52395" x2="27482" y2="33982"/>
                        <a14:backgroundMark x1="27482" y1="33982" x2="37943" y2="30689"/>
                        <a14:backgroundMark x1="37943" y1="30689" x2="29787" y2="37725"/>
                        <a14:backgroundMark x1="29787" y1="37725" x2="27837" y2="27994"/>
                        <a14:backgroundMark x1="27837" y1="27994" x2="30319" y2="18563"/>
                        <a14:backgroundMark x1="30319" y1="18563" x2="34752" y2="27695"/>
                        <a14:backgroundMark x1="34752" y1="27695" x2="37411" y2="28593"/>
                        <a14:backgroundMark x1="28191" y1="20958" x2="37766" y2="16168"/>
                        <a14:backgroundMark x1="37766" y1="16168" x2="38298" y2="26048"/>
                        <a14:backgroundMark x1="38298" y1="26048" x2="40248" y2="30389"/>
                        <a14:backgroundMark x1="39362" y1="31886" x2="35284" y2="33982"/>
                        <a14:backgroundMark x1="43794" y1="28593" x2="39007" y2="31886"/>
                        <a14:backgroundMark x1="31206" y1="39521" x2="31206" y2="39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90" y="1655821"/>
            <a:ext cx="3049721" cy="3789249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9C827CA3-6720-45DE-9A0F-62C9A5A23BEA}"/>
              </a:ext>
            </a:extLst>
          </p:cNvPr>
          <p:cNvSpPr txBox="1">
            <a:spLocks/>
          </p:cNvSpPr>
          <p:nvPr/>
        </p:nvSpPr>
        <p:spPr>
          <a:xfrm>
            <a:off x="3416376" y="2637429"/>
            <a:ext cx="96935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구르기</a:t>
            </a:r>
            <a:r>
              <a:rPr lang="ko-KR" altLang="en-US" sz="32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마우스 포인터 방향으로 굴러 회피합니다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1D7A17CA-CF3F-482D-8AAF-06EC8C28553D}"/>
              </a:ext>
            </a:extLst>
          </p:cNvPr>
          <p:cNvSpPr txBox="1">
            <a:spLocks/>
          </p:cNvSpPr>
          <p:nvPr/>
        </p:nvSpPr>
        <p:spPr>
          <a:xfrm>
            <a:off x="3416376" y="4612880"/>
            <a:ext cx="80517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오버로딩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발사된 모든 탄환을 되돌립니다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D2CFAC88-633E-4211-9C2D-526E3F51D73A}"/>
              </a:ext>
            </a:extLst>
          </p:cNvPr>
          <p:cNvSpPr txBox="1">
            <a:spLocks/>
          </p:cNvSpPr>
          <p:nvPr/>
        </p:nvSpPr>
        <p:spPr>
          <a:xfrm>
            <a:off x="3454476" y="3829925"/>
            <a:ext cx="2380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L.E</a:t>
            </a:r>
            <a:r>
              <a:rPr lang="ko-KR" altLang="en-US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</a:t>
            </a: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926F8E1C-BEF2-45FF-92EF-FF7BBAA7CD51}"/>
              </a:ext>
            </a:extLst>
          </p:cNvPr>
          <p:cNvSpPr txBox="1">
            <a:spLocks/>
          </p:cNvSpPr>
          <p:nvPr/>
        </p:nvSpPr>
        <p:spPr>
          <a:xfrm>
            <a:off x="3454476" y="1818814"/>
            <a:ext cx="2380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H.E</a:t>
            </a:r>
            <a:r>
              <a:rPr lang="ko-KR" altLang="en-US" sz="32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6B5B465-F918-4E91-911F-A098E10408F6}"/>
              </a:ext>
            </a:extLst>
          </p:cNvPr>
          <p:cNvSpPr/>
          <p:nvPr/>
        </p:nvSpPr>
        <p:spPr>
          <a:xfrm>
            <a:off x="5705474" y="2179236"/>
            <a:ext cx="2380137" cy="4581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SPACE</a:t>
            </a:r>
            <a:endParaRPr lang="ko-KR" altLang="en-US" sz="2800" b="1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F795920-5388-428F-93C8-936E88EC93AB}"/>
              </a:ext>
            </a:extLst>
          </p:cNvPr>
          <p:cNvSpPr/>
          <p:nvPr/>
        </p:nvSpPr>
        <p:spPr>
          <a:xfrm>
            <a:off x="5705474" y="4263609"/>
            <a:ext cx="2380137" cy="4581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SPACE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24661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ABFBAA4E-5F95-482B-8DA8-C075167EB2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148480" y="-109620"/>
            <a:ext cx="1547521" cy="350369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핵심 시스템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 : </a:t>
            </a:r>
            <a:r>
              <a:rPr lang="ko-KR" altLang="en-US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스킬</a:t>
            </a:r>
            <a:r>
              <a:rPr lang="en-US" altLang="ko-KR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구르기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오버로딩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드레스이(가) 표시된 사진&#10;&#10;자동 생성된 설명">
            <a:extLst>
              <a:ext uri="{FF2B5EF4-FFF2-40B4-BE49-F238E27FC236}">
                <a16:creationId xmlns:a16="http://schemas.microsoft.com/office/drawing/2014/main" id="{AF0EEC9A-7FE6-4446-8705-C084817BEE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86" b="95238" l="9752" r="89894">
                        <a14:foregroundMark x1="40248" y1="10357" x2="46631" y2="9286"/>
                        <a14:foregroundMark x1="41667" y1="89762" x2="46454" y2="90952"/>
                        <a14:foregroundMark x1="58688" y1="90714" x2="63475" y2="95238"/>
                        <a14:foregroundMark x1="48582" y1="30952" x2="56738" y2="26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51" y="2179236"/>
            <a:ext cx="2670725" cy="3789247"/>
          </a:xfrm>
          <a:prstGeom prst="rect">
            <a:avLst/>
          </a:prstGeom>
        </p:spPr>
      </p:pic>
      <p:pic>
        <p:nvPicPr>
          <p:cNvPr id="28" name="그림 27" descr="무기, 총이(가) 표시된 사진&#10;&#10;자동 생성된 설명">
            <a:extLst>
              <a:ext uri="{FF2B5EF4-FFF2-40B4-BE49-F238E27FC236}">
                <a16:creationId xmlns:a16="http://schemas.microsoft.com/office/drawing/2014/main" id="{D096E5B2-9A15-41AF-B17A-4A8804CEE4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85" b="89970" l="9929" r="90957">
                        <a14:foregroundMark x1="85816" y1="10778" x2="90957" y2="7485"/>
                        <a14:backgroundMark x1="26773" y1="70359" x2="54787" y2="40569"/>
                        <a14:backgroundMark x1="27305" y1="64072" x2="33333" y2="55689"/>
                        <a14:backgroundMark x1="33333" y1="55689" x2="43262" y2="50599"/>
                        <a14:backgroundMark x1="43262" y1="50599" x2="39362" y2="52545"/>
                        <a14:backgroundMark x1="19326" y1="52395" x2="27482" y2="33982"/>
                        <a14:backgroundMark x1="27482" y1="33982" x2="37943" y2="30689"/>
                        <a14:backgroundMark x1="37943" y1="30689" x2="29787" y2="37725"/>
                        <a14:backgroundMark x1="29787" y1="37725" x2="27837" y2="27994"/>
                        <a14:backgroundMark x1="27837" y1="27994" x2="30319" y2="18563"/>
                        <a14:backgroundMark x1="30319" y1="18563" x2="34752" y2="27695"/>
                        <a14:backgroundMark x1="34752" y1="27695" x2="37411" y2="28593"/>
                        <a14:backgroundMark x1="28191" y1="20958" x2="37766" y2="16168"/>
                        <a14:backgroundMark x1="37766" y1="16168" x2="38298" y2="26048"/>
                        <a14:backgroundMark x1="38298" y1="26048" x2="40248" y2="30389"/>
                        <a14:backgroundMark x1="39362" y1="31886" x2="35284" y2="33982"/>
                        <a14:backgroundMark x1="43794" y1="28593" x2="39007" y2="31886"/>
                        <a14:backgroundMark x1="31206" y1="39521" x2="31206" y2="39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422" y="1644354"/>
            <a:ext cx="3049721" cy="3789249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9C827CA3-6720-45DE-9A0F-62C9A5A23BEA}"/>
              </a:ext>
            </a:extLst>
          </p:cNvPr>
          <p:cNvSpPr txBox="1">
            <a:spLocks/>
          </p:cNvSpPr>
          <p:nvPr/>
        </p:nvSpPr>
        <p:spPr>
          <a:xfrm>
            <a:off x="3446779" y="1906325"/>
            <a:ext cx="96935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구르기</a:t>
            </a:r>
            <a:r>
              <a:rPr lang="ko-KR" altLang="en-US" sz="32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마우스 포인터 방향으로 굴러 회피합니다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926F8E1C-BEF2-45FF-92EF-FF7BBAA7CD51}"/>
              </a:ext>
            </a:extLst>
          </p:cNvPr>
          <p:cNvSpPr txBox="1">
            <a:spLocks/>
          </p:cNvSpPr>
          <p:nvPr/>
        </p:nvSpPr>
        <p:spPr>
          <a:xfrm>
            <a:off x="3484879" y="1087710"/>
            <a:ext cx="2380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H.E</a:t>
            </a:r>
            <a:r>
              <a:rPr lang="ko-KR" altLang="en-US" sz="3200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6B5B465-F918-4E91-911F-A098E10408F6}"/>
              </a:ext>
            </a:extLst>
          </p:cNvPr>
          <p:cNvSpPr/>
          <p:nvPr/>
        </p:nvSpPr>
        <p:spPr>
          <a:xfrm>
            <a:off x="5735877" y="1448132"/>
            <a:ext cx="2380137" cy="4581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SPACE</a:t>
            </a:r>
            <a:endParaRPr lang="ko-KR" altLang="en-US" sz="2800" b="1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700BCB2-A0AA-48DE-9893-5B7F0E965995}"/>
              </a:ext>
            </a:extLst>
          </p:cNvPr>
          <p:cNvSpPr/>
          <p:nvPr/>
        </p:nvSpPr>
        <p:spPr>
          <a:xfrm>
            <a:off x="3585531" y="2975728"/>
            <a:ext cx="2556814" cy="453272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893BFFC-2661-4C1F-A7F3-14609FC09BCE}"/>
              </a:ext>
            </a:extLst>
          </p:cNvPr>
          <p:cNvSpPr/>
          <p:nvPr/>
        </p:nvSpPr>
        <p:spPr>
          <a:xfrm>
            <a:off x="5658954" y="3009545"/>
            <a:ext cx="401328" cy="38018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D479CB8-9FA0-4AE4-A7B4-13EB5405B83E}"/>
              </a:ext>
            </a:extLst>
          </p:cNvPr>
          <p:cNvSpPr/>
          <p:nvPr/>
        </p:nvSpPr>
        <p:spPr>
          <a:xfrm>
            <a:off x="5257626" y="3009545"/>
            <a:ext cx="401328" cy="38018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2BFEC8E-A7BB-4528-A5BE-20A5C5D27996}"/>
              </a:ext>
            </a:extLst>
          </p:cNvPr>
          <p:cNvSpPr/>
          <p:nvPr/>
        </p:nvSpPr>
        <p:spPr>
          <a:xfrm>
            <a:off x="4855384" y="3009545"/>
            <a:ext cx="401328" cy="38018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B36A4E3-12D3-40C4-B860-5C933649CDB9}"/>
              </a:ext>
            </a:extLst>
          </p:cNvPr>
          <p:cNvSpPr/>
          <p:nvPr/>
        </p:nvSpPr>
        <p:spPr>
          <a:xfrm>
            <a:off x="4453142" y="3009545"/>
            <a:ext cx="401328" cy="38018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6B4321-F631-432D-AD99-4627D5EBE862}"/>
              </a:ext>
            </a:extLst>
          </p:cNvPr>
          <p:cNvSpPr/>
          <p:nvPr/>
        </p:nvSpPr>
        <p:spPr>
          <a:xfrm>
            <a:off x="4051814" y="3015001"/>
            <a:ext cx="401328" cy="38018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E0A8C5C-3397-46A6-B352-ACF3331D0A70}"/>
              </a:ext>
            </a:extLst>
          </p:cNvPr>
          <p:cNvSpPr/>
          <p:nvPr/>
        </p:nvSpPr>
        <p:spPr>
          <a:xfrm>
            <a:off x="3650029" y="3015001"/>
            <a:ext cx="401328" cy="38018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E3F208D6-B85F-4FA8-9EB6-3788BCC37680}"/>
              </a:ext>
            </a:extLst>
          </p:cNvPr>
          <p:cNvSpPr txBox="1">
            <a:spLocks/>
          </p:cNvSpPr>
          <p:nvPr/>
        </p:nvSpPr>
        <p:spPr>
          <a:xfrm>
            <a:off x="3798229" y="3118789"/>
            <a:ext cx="21314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 err="1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Mp</a:t>
            </a:r>
            <a:r>
              <a:rPr lang="en-US" altLang="ko-KR" sz="3200" dirty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소모 </a:t>
            </a:r>
            <a:r>
              <a:rPr lang="en-US" altLang="ko-KR" sz="3200" dirty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32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녹화_2021_02_04_11_14_08_823">
            <a:hlinkClick r:id="" action="ppaction://media"/>
            <a:extLst>
              <a:ext uri="{FF2B5EF4-FFF2-40B4-BE49-F238E27FC236}">
                <a16:creationId xmlns:a16="http://schemas.microsoft.com/office/drawing/2014/main" id="{29A490BE-BCD1-4887-B1A2-880DBFB38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497047" y="2906569"/>
            <a:ext cx="5155861" cy="378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7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8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153031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세계관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스콜라 폴리스</a:t>
            </a:r>
            <a:endParaRPr lang="ko-KR" altLang="en-US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8D512C9-9729-4B50-AD2E-DCCA372BDAA1}"/>
              </a:ext>
            </a:extLst>
          </p:cNvPr>
          <p:cNvSpPr/>
          <p:nvPr/>
        </p:nvSpPr>
        <p:spPr>
          <a:xfrm>
            <a:off x="9890450" y="3508311"/>
            <a:ext cx="270588" cy="2425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F4997900-5F30-45CA-8A6D-CBDEE0D6D365}"/>
              </a:ext>
            </a:extLst>
          </p:cNvPr>
          <p:cNvSpPr/>
          <p:nvPr/>
        </p:nvSpPr>
        <p:spPr>
          <a:xfrm>
            <a:off x="9922327" y="2248677"/>
            <a:ext cx="205274" cy="11010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E51ACC5D-21AD-46A0-9567-EF675559E949}"/>
              </a:ext>
            </a:extLst>
          </p:cNvPr>
          <p:cNvSpPr/>
          <p:nvPr/>
        </p:nvSpPr>
        <p:spPr>
          <a:xfrm rot="10800000">
            <a:off x="9933867" y="3873203"/>
            <a:ext cx="205274" cy="11010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57ABEEB3-C5DE-48D2-91A6-E5DB6570031F}"/>
              </a:ext>
            </a:extLst>
          </p:cNvPr>
          <p:cNvSpPr/>
          <p:nvPr/>
        </p:nvSpPr>
        <p:spPr>
          <a:xfrm rot="16200000">
            <a:off x="9077393" y="3079102"/>
            <a:ext cx="205274" cy="11010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8A40EA15-67F9-4FFF-9F65-08610FFFB77E}"/>
              </a:ext>
            </a:extLst>
          </p:cNvPr>
          <p:cNvSpPr/>
          <p:nvPr/>
        </p:nvSpPr>
        <p:spPr>
          <a:xfrm rot="5400000">
            <a:off x="10779581" y="3079102"/>
            <a:ext cx="205274" cy="11010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D2803288-7E4C-48E8-B11D-B246168217EF}"/>
              </a:ext>
            </a:extLst>
          </p:cNvPr>
          <p:cNvSpPr/>
          <p:nvPr/>
        </p:nvSpPr>
        <p:spPr>
          <a:xfrm rot="8116933">
            <a:off x="10513484" y="3868385"/>
            <a:ext cx="239327" cy="61512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8269EDD6-25B4-4A41-A3FC-F362BAAFF676}"/>
              </a:ext>
            </a:extLst>
          </p:cNvPr>
          <p:cNvSpPr/>
          <p:nvPr/>
        </p:nvSpPr>
        <p:spPr>
          <a:xfrm rot="13450294">
            <a:off x="9321492" y="3869623"/>
            <a:ext cx="239327" cy="61512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D1E5A50B-D2EB-4A1E-B7FD-BECD75297694}"/>
              </a:ext>
            </a:extLst>
          </p:cNvPr>
          <p:cNvSpPr/>
          <p:nvPr/>
        </p:nvSpPr>
        <p:spPr>
          <a:xfrm rot="18467509">
            <a:off x="2311915" y="5510479"/>
            <a:ext cx="239327" cy="61512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AD982CC8-20CB-43A9-89E5-ADA840FD9453}"/>
              </a:ext>
            </a:extLst>
          </p:cNvPr>
          <p:cNvSpPr/>
          <p:nvPr/>
        </p:nvSpPr>
        <p:spPr>
          <a:xfrm rot="2970649">
            <a:off x="10468102" y="2802023"/>
            <a:ext cx="239327" cy="61512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건물, 예배공간, 교회, 오래된이(가) 표시된 사진&#10;&#10;자동 생성된 설명">
            <a:extLst>
              <a:ext uri="{FF2B5EF4-FFF2-40B4-BE49-F238E27FC236}">
                <a16:creationId xmlns:a16="http://schemas.microsoft.com/office/drawing/2014/main" id="{17964B97-0F2A-4D50-AA3A-A4DDC2034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63" y="1341503"/>
            <a:ext cx="3719278" cy="5265123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84E13F2A-DA11-4B09-B0C0-0ED9B15FAB10}"/>
              </a:ext>
            </a:extLst>
          </p:cNvPr>
          <p:cNvSpPr txBox="1">
            <a:spLocks/>
          </p:cNvSpPr>
          <p:nvPr/>
        </p:nvSpPr>
        <p:spPr>
          <a:xfrm>
            <a:off x="4352015" y="1431119"/>
            <a:ext cx="44118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과학 우월주의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66E52D6B-5BC5-402B-9774-F2D979B2ADAC}"/>
              </a:ext>
            </a:extLst>
          </p:cNvPr>
          <p:cNvSpPr txBox="1">
            <a:spLocks/>
          </p:cNvSpPr>
          <p:nvPr/>
        </p:nvSpPr>
        <p:spPr>
          <a:xfrm>
            <a:off x="4352015" y="3210419"/>
            <a:ext cx="44118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질서의 도시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22DDD479-9314-48A1-8CE3-4D8CB68E6575}"/>
              </a:ext>
            </a:extLst>
          </p:cNvPr>
          <p:cNvSpPr txBox="1">
            <a:spLocks/>
          </p:cNvSpPr>
          <p:nvPr/>
        </p:nvSpPr>
        <p:spPr>
          <a:xfrm>
            <a:off x="4352015" y="4872223"/>
            <a:ext cx="44118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스콜라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9840BF-8179-47B1-A098-C5217C98DAE1}"/>
              </a:ext>
            </a:extLst>
          </p:cNvPr>
          <p:cNvGrpSpPr/>
          <p:nvPr/>
        </p:nvGrpSpPr>
        <p:grpSpPr>
          <a:xfrm>
            <a:off x="6791536" y="1341503"/>
            <a:ext cx="5385112" cy="5497645"/>
            <a:chOff x="6791536" y="1341503"/>
            <a:chExt cx="5385112" cy="54976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C819E0D-F407-4651-9A03-851C0A118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4622" y="1341503"/>
              <a:ext cx="2802026" cy="5497645"/>
            </a:xfrm>
            <a:prstGeom prst="rect">
              <a:avLst/>
            </a:prstGeom>
          </p:spPr>
        </p:pic>
        <p:sp>
          <p:nvSpPr>
            <p:cNvPr id="26" name="제목 1">
              <a:extLst>
                <a:ext uri="{FF2B5EF4-FFF2-40B4-BE49-F238E27FC236}">
                  <a16:creationId xmlns:a16="http://schemas.microsoft.com/office/drawing/2014/main" id="{62631AAE-8937-407D-9B56-334B8405055C}"/>
                </a:ext>
              </a:extLst>
            </p:cNvPr>
            <p:cNvSpPr txBox="1">
              <a:spLocks/>
            </p:cNvSpPr>
            <p:nvPr/>
          </p:nvSpPr>
          <p:spPr>
            <a:xfrm>
              <a:off x="6791536" y="4805667"/>
              <a:ext cx="4411824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 err="1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스팀펑크</a:t>
              </a:r>
              <a:r>
                <a:rPr lang="en-US" altLang="ko-KR" dirty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!</a:t>
              </a:r>
              <a:endPara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608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9C8C1CC7-90B6-4053-AB26-C6CB9A2F82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233654" y="1858378"/>
            <a:ext cx="1547522" cy="16638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핵심 시스템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 : </a:t>
            </a:r>
            <a:r>
              <a:rPr lang="ko-KR" altLang="en-US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스킬</a:t>
            </a:r>
            <a:r>
              <a:rPr lang="en-US" altLang="ko-KR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구르기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오버로딩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드레스이(가) 표시된 사진&#10;&#10;자동 생성된 설명">
            <a:extLst>
              <a:ext uri="{FF2B5EF4-FFF2-40B4-BE49-F238E27FC236}">
                <a16:creationId xmlns:a16="http://schemas.microsoft.com/office/drawing/2014/main" id="{AF0EEC9A-7FE6-4446-8705-C084817BEE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86" b="95238" l="9752" r="89894">
                        <a14:foregroundMark x1="40248" y1="10357" x2="46631" y2="9286"/>
                        <a14:foregroundMark x1="41667" y1="89762" x2="46454" y2="90952"/>
                        <a14:foregroundMark x1="58688" y1="90714" x2="63475" y2="95238"/>
                        <a14:foregroundMark x1="48582" y1="30952" x2="56738" y2="26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51" y="2179236"/>
            <a:ext cx="2670725" cy="3789247"/>
          </a:xfrm>
          <a:prstGeom prst="rect">
            <a:avLst/>
          </a:prstGeom>
        </p:spPr>
      </p:pic>
      <p:pic>
        <p:nvPicPr>
          <p:cNvPr id="28" name="그림 27" descr="무기, 총이(가) 표시된 사진&#10;&#10;자동 생성된 설명">
            <a:extLst>
              <a:ext uri="{FF2B5EF4-FFF2-40B4-BE49-F238E27FC236}">
                <a16:creationId xmlns:a16="http://schemas.microsoft.com/office/drawing/2014/main" id="{D096E5B2-9A15-41AF-B17A-4A8804CEE4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85" b="89970" l="9929" r="90957">
                        <a14:foregroundMark x1="85816" y1="10778" x2="90957" y2="7485"/>
                        <a14:backgroundMark x1="26773" y1="70359" x2="54787" y2="40569"/>
                        <a14:backgroundMark x1="27305" y1="64072" x2="33333" y2="55689"/>
                        <a14:backgroundMark x1="33333" y1="55689" x2="43262" y2="50599"/>
                        <a14:backgroundMark x1="43262" y1="50599" x2="39362" y2="52545"/>
                        <a14:backgroundMark x1="19326" y1="52395" x2="27482" y2="33982"/>
                        <a14:backgroundMark x1="27482" y1="33982" x2="37943" y2="30689"/>
                        <a14:backgroundMark x1="37943" y1="30689" x2="29787" y2="37725"/>
                        <a14:backgroundMark x1="29787" y1="37725" x2="27837" y2="27994"/>
                        <a14:backgroundMark x1="27837" y1="27994" x2="30319" y2="18563"/>
                        <a14:backgroundMark x1="30319" y1="18563" x2="34752" y2="27695"/>
                        <a14:backgroundMark x1="34752" y1="27695" x2="37411" y2="28593"/>
                        <a14:backgroundMark x1="28191" y1="20958" x2="37766" y2="16168"/>
                        <a14:backgroundMark x1="37766" y1="16168" x2="38298" y2="26048"/>
                        <a14:backgroundMark x1="38298" y1="26048" x2="40248" y2="30389"/>
                        <a14:backgroundMark x1="39362" y1="31886" x2="35284" y2="33982"/>
                        <a14:backgroundMark x1="43794" y1="28593" x2="39007" y2="31886"/>
                        <a14:backgroundMark x1="31206" y1="39521" x2="31206" y2="39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90" y="1655821"/>
            <a:ext cx="3049721" cy="37892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CE708E0-F79B-4E5E-A635-0CB3CEF7A395}"/>
              </a:ext>
            </a:extLst>
          </p:cNvPr>
          <p:cNvGrpSpPr/>
          <p:nvPr/>
        </p:nvGrpSpPr>
        <p:grpSpPr>
          <a:xfrm>
            <a:off x="3454476" y="1018581"/>
            <a:ext cx="8051724" cy="2108518"/>
            <a:chOff x="3122811" y="1396281"/>
            <a:chExt cx="8051724" cy="2108518"/>
          </a:xfrm>
        </p:grpSpPr>
        <p:sp>
          <p:nvSpPr>
            <p:cNvPr id="30" name="제목 1">
              <a:extLst>
                <a:ext uri="{FF2B5EF4-FFF2-40B4-BE49-F238E27FC236}">
                  <a16:creationId xmlns:a16="http://schemas.microsoft.com/office/drawing/2014/main" id="{1D7A17CA-CF3F-482D-8AAF-06EC8C28553D}"/>
                </a:ext>
              </a:extLst>
            </p:cNvPr>
            <p:cNvSpPr txBox="1">
              <a:spLocks/>
            </p:cNvSpPr>
            <p:nvPr/>
          </p:nvSpPr>
          <p:spPr>
            <a:xfrm>
              <a:off x="3122811" y="2179236"/>
              <a:ext cx="8051724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2800" dirty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오버로딩</a:t>
              </a:r>
              <a:r>
                <a:rPr lang="ko-KR" altLang="en-US" sz="3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: </a:t>
              </a:r>
              <a:r>
                <a:rPr lang="ko-KR" altLang="en-US" sz="28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발사된 모든 탄환을 되돌립니다</a:t>
              </a:r>
              <a:r>
                <a:rPr lang="en-US" altLang="ko-KR" sz="3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D2CFAC88-633E-4211-9C2D-526E3F51D73A}"/>
                </a:ext>
              </a:extLst>
            </p:cNvPr>
            <p:cNvSpPr txBox="1">
              <a:spLocks/>
            </p:cNvSpPr>
            <p:nvPr/>
          </p:nvSpPr>
          <p:spPr>
            <a:xfrm>
              <a:off x="3160911" y="1396281"/>
              <a:ext cx="2380137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200" dirty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L.E</a:t>
              </a:r>
              <a:r>
                <a:rPr lang="ko-KR" altLang="en-US" sz="3200" dirty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상태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8F795920-5388-428F-93C8-936E88EC93AB}"/>
                </a:ext>
              </a:extLst>
            </p:cNvPr>
            <p:cNvSpPr/>
            <p:nvPr/>
          </p:nvSpPr>
          <p:spPr>
            <a:xfrm>
              <a:off x="5411909" y="1829965"/>
              <a:ext cx="2380137" cy="4581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SPACE</a:t>
              </a:r>
              <a:endParaRPr lang="ko-KR" altLang="en-US" sz="2800" b="1" dirty="0"/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CAE12BC-4EEB-46EC-9F3B-AC21D300BC5A}"/>
              </a:ext>
            </a:extLst>
          </p:cNvPr>
          <p:cNvSpPr/>
          <p:nvPr/>
        </p:nvSpPr>
        <p:spPr>
          <a:xfrm>
            <a:off x="3585531" y="2975728"/>
            <a:ext cx="2556814" cy="453272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8B9D49-086D-48A9-B0C4-490942450B7B}"/>
              </a:ext>
            </a:extLst>
          </p:cNvPr>
          <p:cNvGrpSpPr/>
          <p:nvPr/>
        </p:nvGrpSpPr>
        <p:grpSpPr>
          <a:xfrm>
            <a:off x="3650029" y="3009545"/>
            <a:ext cx="2410253" cy="385638"/>
            <a:chOff x="3650029" y="3009545"/>
            <a:chExt cx="2410253" cy="38563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77B6768-E8AC-4CFF-9158-518AE1931424}"/>
                </a:ext>
              </a:extLst>
            </p:cNvPr>
            <p:cNvSpPr/>
            <p:nvPr/>
          </p:nvSpPr>
          <p:spPr>
            <a:xfrm>
              <a:off x="5658954" y="3009545"/>
              <a:ext cx="401328" cy="38018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C77A2D4-FD7B-4D96-8635-117245EBB8AD}"/>
                </a:ext>
              </a:extLst>
            </p:cNvPr>
            <p:cNvSpPr/>
            <p:nvPr/>
          </p:nvSpPr>
          <p:spPr>
            <a:xfrm>
              <a:off x="5257626" y="3009545"/>
              <a:ext cx="401328" cy="38018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B49B254-C3FB-4882-A56F-AF9F271AE06C}"/>
                </a:ext>
              </a:extLst>
            </p:cNvPr>
            <p:cNvSpPr/>
            <p:nvPr/>
          </p:nvSpPr>
          <p:spPr>
            <a:xfrm>
              <a:off x="4855384" y="3009545"/>
              <a:ext cx="401328" cy="38018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61E0533-96CA-4C87-98DC-F3C9F8737FDB}"/>
                </a:ext>
              </a:extLst>
            </p:cNvPr>
            <p:cNvSpPr/>
            <p:nvPr/>
          </p:nvSpPr>
          <p:spPr>
            <a:xfrm>
              <a:off x="4453142" y="3009545"/>
              <a:ext cx="401328" cy="38018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6EE05F3-9082-4EE2-B943-56E0386E7D5E}"/>
                </a:ext>
              </a:extLst>
            </p:cNvPr>
            <p:cNvSpPr/>
            <p:nvPr/>
          </p:nvSpPr>
          <p:spPr>
            <a:xfrm>
              <a:off x="4051814" y="3015001"/>
              <a:ext cx="401328" cy="38018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BCE75DB-106B-4F10-904F-AE259A41D701}"/>
                </a:ext>
              </a:extLst>
            </p:cNvPr>
            <p:cNvSpPr/>
            <p:nvPr/>
          </p:nvSpPr>
          <p:spPr>
            <a:xfrm>
              <a:off x="3650029" y="3015001"/>
              <a:ext cx="401328" cy="38018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A61A8F94-EC5B-485D-921F-E70D45071D31}"/>
              </a:ext>
            </a:extLst>
          </p:cNvPr>
          <p:cNvSpPr txBox="1">
            <a:spLocks/>
          </p:cNvSpPr>
          <p:nvPr/>
        </p:nvSpPr>
        <p:spPr>
          <a:xfrm>
            <a:off x="3620829" y="3052546"/>
            <a:ext cx="24751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 err="1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Mp</a:t>
            </a:r>
            <a:r>
              <a:rPr lang="en-US" altLang="ko-KR" sz="3200" dirty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dirty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소모 </a:t>
            </a:r>
            <a:r>
              <a:rPr lang="en-US" altLang="ko-KR" sz="3200" dirty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ALL</a:t>
            </a:r>
            <a:endParaRPr lang="ko-KR" altLang="en-US" sz="32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녹화_2021_02_04_11_00_52_484">
            <a:hlinkClick r:id="" action="ppaction://media"/>
            <a:extLst>
              <a:ext uri="{FF2B5EF4-FFF2-40B4-BE49-F238E27FC236}">
                <a16:creationId xmlns:a16="http://schemas.microsoft.com/office/drawing/2014/main" id="{14F9E5C0-4DF0-4646-B8EA-1AFDB17839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517516" y="2830305"/>
            <a:ext cx="4988684" cy="384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2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핵심 시스템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 :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탄환 개조 </a:t>
            </a:r>
            <a:r>
              <a:rPr lang="en-US" altLang="ko-KR" sz="36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{</a:t>
            </a:r>
            <a:r>
              <a:rPr lang="ko-KR" altLang="en-US" sz="36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웨이브 보상</a:t>
            </a:r>
            <a:r>
              <a:rPr lang="en-US" altLang="ko-KR" sz="36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} </a:t>
            </a:r>
            <a:endParaRPr lang="ko-KR" altLang="en-US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453BFCB8-5473-469E-B4C6-7AD48B6D7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233654" y="1858378"/>
            <a:ext cx="1547522" cy="1663812"/>
          </a:xfrm>
          <a:prstGeom prst="rect">
            <a:avLst/>
          </a:prstGeom>
        </p:spPr>
      </p:pic>
      <p:pic>
        <p:nvPicPr>
          <p:cNvPr id="14" name="그림 13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506222A2-B488-42AA-BF83-9565F72A46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233655" y="2379114"/>
            <a:ext cx="1547521" cy="350369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4EA82D-4E1B-4B55-9269-86C4A0D49739}"/>
              </a:ext>
            </a:extLst>
          </p:cNvPr>
          <p:cNvSpPr/>
          <p:nvPr/>
        </p:nvSpPr>
        <p:spPr>
          <a:xfrm>
            <a:off x="2641993" y="1847850"/>
            <a:ext cx="1182629" cy="1581150"/>
          </a:xfrm>
          <a:prstGeom prst="rect">
            <a:avLst/>
          </a:prstGeom>
          <a:solidFill>
            <a:schemeClr val="bg2">
              <a:lumMod val="7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데미지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증가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93C347-1F17-441F-A430-AFA0A451EB63}"/>
              </a:ext>
            </a:extLst>
          </p:cNvPr>
          <p:cNvSpPr/>
          <p:nvPr/>
        </p:nvSpPr>
        <p:spPr>
          <a:xfrm>
            <a:off x="4237765" y="1847849"/>
            <a:ext cx="1182629" cy="1581150"/>
          </a:xfrm>
          <a:prstGeom prst="rect">
            <a:avLst/>
          </a:prstGeom>
          <a:solidFill>
            <a:schemeClr val="bg2">
              <a:lumMod val="7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변화 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폭발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A42616-E1E2-4C75-8AFF-8955F7A5CCC0}"/>
              </a:ext>
            </a:extLst>
          </p:cNvPr>
          <p:cNvSpPr/>
          <p:nvPr/>
        </p:nvSpPr>
        <p:spPr>
          <a:xfrm>
            <a:off x="5733285" y="1858378"/>
            <a:ext cx="1182629" cy="1581150"/>
          </a:xfrm>
          <a:prstGeom prst="rect">
            <a:avLst/>
          </a:prstGeom>
          <a:solidFill>
            <a:schemeClr val="bg2">
              <a:lumMod val="7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생명력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흡수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128C9E-33E0-4A3D-AFAE-99BCEDBE57B6}"/>
              </a:ext>
            </a:extLst>
          </p:cNvPr>
          <p:cNvSpPr/>
          <p:nvPr/>
        </p:nvSpPr>
        <p:spPr>
          <a:xfrm>
            <a:off x="2641993" y="4081059"/>
            <a:ext cx="1182629" cy="1581150"/>
          </a:xfrm>
          <a:prstGeom prst="rect">
            <a:avLst/>
          </a:prstGeom>
          <a:solidFill>
            <a:schemeClr val="bg2">
              <a:lumMod val="7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데미지</a:t>
            </a:r>
            <a:endParaRPr lang="en-US" altLang="ko-KR" dirty="0"/>
          </a:p>
          <a:p>
            <a:pPr algn="ctr"/>
            <a:r>
              <a:rPr lang="ko-KR" altLang="en-US" dirty="0"/>
              <a:t>증가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DAA35D-5149-430E-8045-4EF2B35BB59B}"/>
              </a:ext>
            </a:extLst>
          </p:cNvPr>
          <p:cNvSpPr/>
          <p:nvPr/>
        </p:nvSpPr>
        <p:spPr>
          <a:xfrm>
            <a:off x="4237765" y="4081058"/>
            <a:ext cx="1182629" cy="1581150"/>
          </a:xfrm>
          <a:prstGeom prst="rect">
            <a:avLst/>
          </a:prstGeom>
          <a:solidFill>
            <a:schemeClr val="bg2">
              <a:lumMod val="7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발사 시</a:t>
            </a:r>
            <a:endParaRPr lang="en-US" altLang="ko-KR" dirty="0"/>
          </a:p>
          <a:p>
            <a:pPr algn="ctr"/>
            <a:r>
              <a:rPr lang="ko-KR" altLang="en-US" dirty="0"/>
              <a:t>폭발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98ECDC-90CB-496D-A0D8-346109DA31D4}"/>
              </a:ext>
            </a:extLst>
          </p:cNvPr>
          <p:cNvSpPr/>
          <p:nvPr/>
        </p:nvSpPr>
        <p:spPr>
          <a:xfrm>
            <a:off x="5733285" y="4091587"/>
            <a:ext cx="1182629" cy="1581150"/>
          </a:xfrm>
          <a:prstGeom prst="rect">
            <a:avLst/>
          </a:prstGeom>
          <a:solidFill>
            <a:schemeClr val="bg2">
              <a:lumMod val="7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사거리 </a:t>
            </a:r>
            <a:endParaRPr lang="en-US" altLang="ko-KR" dirty="0"/>
          </a:p>
          <a:p>
            <a:pPr algn="ctr"/>
            <a:r>
              <a:rPr lang="ko-KR" altLang="en-US" dirty="0"/>
              <a:t>증가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217223-A5C3-4FE4-805B-AD706CB7A869}"/>
              </a:ext>
            </a:extLst>
          </p:cNvPr>
          <p:cNvSpPr/>
          <p:nvPr/>
        </p:nvSpPr>
        <p:spPr>
          <a:xfrm>
            <a:off x="2641992" y="4081059"/>
            <a:ext cx="1182629" cy="1581150"/>
          </a:xfrm>
          <a:prstGeom prst="rect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데미지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증가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706BCB-0F65-46AB-9B08-D9B16EC6AE92}"/>
              </a:ext>
            </a:extLst>
          </p:cNvPr>
          <p:cNvSpPr/>
          <p:nvPr/>
        </p:nvSpPr>
        <p:spPr>
          <a:xfrm>
            <a:off x="4237764" y="4081058"/>
            <a:ext cx="1182629" cy="1581150"/>
          </a:xfrm>
          <a:prstGeom prst="rect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발사 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폭발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1EA17D-4B64-4F78-8ED4-0B86A924D7EC}"/>
              </a:ext>
            </a:extLst>
          </p:cNvPr>
          <p:cNvSpPr/>
          <p:nvPr/>
        </p:nvSpPr>
        <p:spPr>
          <a:xfrm>
            <a:off x="5733284" y="4091587"/>
            <a:ext cx="1182629" cy="1581150"/>
          </a:xfrm>
          <a:prstGeom prst="rect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사거리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증가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1FED61-9AF9-4469-8242-4B56483B9642}"/>
              </a:ext>
            </a:extLst>
          </p:cNvPr>
          <p:cNvSpPr/>
          <p:nvPr/>
        </p:nvSpPr>
        <p:spPr>
          <a:xfrm>
            <a:off x="7329056" y="2967637"/>
            <a:ext cx="1182629" cy="1581150"/>
          </a:xfrm>
          <a:prstGeom prst="rect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탄창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증가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40C9D3-3620-4B0D-8240-A63199DF89BF}"/>
              </a:ext>
            </a:extLst>
          </p:cNvPr>
          <p:cNvSpPr/>
          <p:nvPr/>
        </p:nvSpPr>
        <p:spPr>
          <a:xfrm>
            <a:off x="8824575" y="2967637"/>
            <a:ext cx="1182629" cy="1581150"/>
          </a:xfrm>
          <a:prstGeom prst="rect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탄환크기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증가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E5C65894-4DB7-41EE-9C16-4D640D5D099E}"/>
              </a:ext>
            </a:extLst>
          </p:cNvPr>
          <p:cNvSpPr txBox="1">
            <a:spLocks/>
          </p:cNvSpPr>
          <p:nvPr/>
        </p:nvSpPr>
        <p:spPr>
          <a:xfrm>
            <a:off x="10180517" y="5220027"/>
            <a:ext cx="26061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ETC..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16DE5F-30C1-43F1-A75F-E444B73B4963}"/>
              </a:ext>
            </a:extLst>
          </p:cNvPr>
          <p:cNvSpPr/>
          <p:nvPr/>
        </p:nvSpPr>
        <p:spPr>
          <a:xfrm>
            <a:off x="10376958" y="2967637"/>
            <a:ext cx="1182629" cy="1581150"/>
          </a:xfrm>
          <a:prstGeom prst="rect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스킬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마나소모감소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791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B1E5AA-D472-4E54-82AA-4DAD1E305E0F}"/>
              </a:ext>
            </a:extLst>
          </p:cNvPr>
          <p:cNvSpPr/>
          <p:nvPr/>
        </p:nvSpPr>
        <p:spPr>
          <a:xfrm>
            <a:off x="911603" y="2036426"/>
            <a:ext cx="10083567" cy="3280096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386CF0-4B4C-4C28-AD6F-A312F503D501}"/>
              </a:ext>
            </a:extLst>
          </p:cNvPr>
          <p:cNvSpPr/>
          <p:nvPr/>
        </p:nvSpPr>
        <p:spPr>
          <a:xfrm>
            <a:off x="1283732" y="2168555"/>
            <a:ext cx="2064119" cy="2852313"/>
          </a:xfrm>
          <a:prstGeom prst="rect">
            <a:avLst/>
          </a:prstGeom>
          <a:solidFill>
            <a:schemeClr val="bg2">
              <a:lumMod val="7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변화 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폭발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671663B-4B61-4482-A614-A1777D8E7D9A}"/>
              </a:ext>
            </a:extLst>
          </p:cNvPr>
          <p:cNvSpPr txBox="1">
            <a:spLocks/>
          </p:cNvSpPr>
          <p:nvPr/>
        </p:nvSpPr>
        <p:spPr>
          <a:xfrm>
            <a:off x="73090" y="-2058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핵심 시스템</a:t>
            </a:r>
            <a:r>
              <a:rPr lang="en-US" altLang="ko-KR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 : </a:t>
            </a:r>
            <a:r>
              <a:rPr lang="ko-KR" altLang="en-US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탄환 개조 </a:t>
            </a:r>
            <a:r>
              <a:rPr lang="en-US" altLang="ko-KR" sz="360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{</a:t>
            </a:r>
            <a:r>
              <a:rPr lang="ko-KR" altLang="en-US" sz="360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웨이브 보상</a:t>
            </a:r>
            <a:r>
              <a:rPr lang="en-US" altLang="ko-KR" sz="360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} </a:t>
            </a:r>
            <a:endParaRPr lang="ko-KR" altLang="en-US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35840B-CA42-4009-B825-41E743506C87}"/>
              </a:ext>
            </a:extLst>
          </p:cNvPr>
          <p:cNvSpPr/>
          <p:nvPr/>
        </p:nvSpPr>
        <p:spPr>
          <a:xfrm>
            <a:off x="4871002" y="2192260"/>
            <a:ext cx="2064119" cy="2852313"/>
          </a:xfrm>
          <a:prstGeom prst="rect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탄창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증가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35A2C8-AFE7-47C0-AB9A-D03E7B79D603}"/>
              </a:ext>
            </a:extLst>
          </p:cNvPr>
          <p:cNvSpPr/>
          <p:nvPr/>
        </p:nvSpPr>
        <p:spPr>
          <a:xfrm>
            <a:off x="8504996" y="2192259"/>
            <a:ext cx="2064119" cy="2852313"/>
          </a:xfrm>
          <a:prstGeom prst="rect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탄환크기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증가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11D52266-EDB9-4734-A0B0-E163AAD324F9}"/>
              </a:ext>
            </a:extLst>
          </p:cNvPr>
          <p:cNvSpPr txBox="1">
            <a:spLocks/>
          </p:cNvSpPr>
          <p:nvPr/>
        </p:nvSpPr>
        <p:spPr>
          <a:xfrm>
            <a:off x="2070138" y="5200405"/>
            <a:ext cx="80517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 </a:t>
            </a:r>
            <a:r>
              <a:rPr lang="ko-KR" altLang="en-US" sz="4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택</a:t>
            </a:r>
            <a:r>
              <a:rPr lang="en-US" altLang="ko-KR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AB8E5F9-9585-418B-ADCA-884A63704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09" b="91262" l="10000" r="90000">
                        <a14:foregroundMark x1="52174" y1="91262" x2="52174" y2="91262"/>
                        <a14:foregroundMark x1="68696" y1="31068" x2="68696" y2="31068"/>
                        <a14:foregroundMark x1="50870" y1="29126" x2="50870" y2="29126"/>
                        <a14:foregroundMark x1="35217" y1="29126" x2="35217" y2="29126"/>
                        <a14:foregroundMark x1="43913" y1="41100" x2="43913" y2="4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79114"/>
            <a:ext cx="579876" cy="779051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9219A83B-D8C4-4EC1-8905-76BF90A34041}"/>
              </a:ext>
            </a:extLst>
          </p:cNvPr>
          <p:cNvGrpSpPr/>
          <p:nvPr/>
        </p:nvGrpSpPr>
        <p:grpSpPr>
          <a:xfrm>
            <a:off x="924358" y="2052196"/>
            <a:ext cx="12117016" cy="3742282"/>
            <a:chOff x="924358" y="2052196"/>
            <a:chExt cx="12117016" cy="374228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55875C4-A273-4062-BBD1-FE3D9294E857}"/>
                </a:ext>
              </a:extLst>
            </p:cNvPr>
            <p:cNvSpPr/>
            <p:nvPr/>
          </p:nvSpPr>
          <p:spPr>
            <a:xfrm>
              <a:off x="924358" y="2052196"/>
              <a:ext cx="10083567" cy="3280096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4F740F9-8764-48AD-A466-6D8CB03D3BD2}"/>
                </a:ext>
              </a:extLst>
            </p:cNvPr>
            <p:cNvSpPr/>
            <p:nvPr/>
          </p:nvSpPr>
          <p:spPr>
            <a:xfrm>
              <a:off x="1426383" y="2619433"/>
              <a:ext cx="1476207" cy="203115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탄창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증가</a:t>
              </a:r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91F93BF5-3580-4279-ABE8-0C2CBD7216B2}"/>
                </a:ext>
              </a:extLst>
            </p:cNvPr>
            <p:cNvSpPr txBox="1">
              <a:spLocks/>
            </p:cNvSpPr>
            <p:nvPr/>
          </p:nvSpPr>
          <p:spPr>
            <a:xfrm>
              <a:off x="3347851" y="2429440"/>
              <a:ext cx="969352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2800" dirty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 전</a:t>
              </a:r>
              <a:r>
                <a:rPr lang="ko-KR" altLang="en-US" sz="3200" dirty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: </a:t>
              </a:r>
              <a:r>
                <a:rPr lang="ko-KR" altLang="en-US" sz="3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탄창 크기 </a:t>
              </a:r>
              <a:r>
                <a:rPr lang="en-US" altLang="ko-KR" sz="3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</a:t>
              </a:r>
              <a:endPara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CB282052-F833-4C78-BA6D-9C35D5435004}"/>
                </a:ext>
              </a:extLst>
            </p:cNvPr>
            <p:cNvSpPr txBox="1">
              <a:spLocks/>
            </p:cNvSpPr>
            <p:nvPr/>
          </p:nvSpPr>
          <p:spPr>
            <a:xfrm>
              <a:off x="3347851" y="3535409"/>
              <a:ext cx="969352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2800" dirty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적용 후</a:t>
              </a:r>
              <a:r>
                <a:rPr lang="ko-KR" altLang="en-US" sz="3200" dirty="0">
                  <a:solidFill>
                    <a:schemeClr val="accen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: </a:t>
              </a:r>
              <a:r>
                <a:rPr lang="ko-KR" altLang="en-US" sz="32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탄창 크기 </a:t>
              </a:r>
              <a:r>
                <a:rPr lang="en-US" altLang="ko-KR" sz="3200" dirty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 + 1</a:t>
              </a:r>
              <a:endParaRPr lang="ko-KR" altLang="en-US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196D591-E114-461D-9543-FDAF9C1CB7AB}"/>
                </a:ext>
              </a:extLst>
            </p:cNvPr>
            <p:cNvSpPr/>
            <p:nvPr/>
          </p:nvSpPr>
          <p:spPr>
            <a:xfrm>
              <a:off x="4427093" y="4965298"/>
              <a:ext cx="3204595" cy="829180"/>
            </a:xfrm>
            <a:prstGeom prst="roundRect">
              <a:avLst/>
            </a:prstGeom>
            <a:solidFill>
              <a:schemeClr val="tx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/>
                <a:t>선택확정</a:t>
              </a:r>
            </a:p>
          </p:txBody>
        </p: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0FB420C-6F3C-431A-BC46-5C472136F023}"/>
              </a:ext>
            </a:extLst>
          </p:cNvPr>
          <p:cNvSpPr/>
          <p:nvPr/>
        </p:nvSpPr>
        <p:spPr>
          <a:xfrm>
            <a:off x="4439848" y="4954095"/>
            <a:ext cx="3204595" cy="829180"/>
          </a:xfrm>
          <a:prstGeom prst="round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선택확정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9F90ED2-10DB-4A20-9EFF-FC2E910FE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09" b="91262" l="10000" r="90000">
                        <a14:foregroundMark x1="52174" y1="91262" x2="52174" y2="91262"/>
                        <a14:foregroundMark x1="68696" y1="31068" x2="68696" y2="31068"/>
                        <a14:foregroundMark x1="50870" y1="29126" x2="50870" y2="29126"/>
                        <a14:foregroundMark x1="35217" y1="29126" x2="35217" y2="29126"/>
                        <a14:foregroundMark x1="43913" y1="41100" x2="43913" y2="41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657" y="4973558"/>
            <a:ext cx="579876" cy="779051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8075F004-43BC-4FBF-9FF5-796C565D45B8}"/>
              </a:ext>
            </a:extLst>
          </p:cNvPr>
          <p:cNvSpPr txBox="1">
            <a:spLocks/>
          </p:cNvSpPr>
          <p:nvPr/>
        </p:nvSpPr>
        <p:spPr>
          <a:xfrm>
            <a:off x="4776056" y="5436618"/>
            <a:ext cx="27914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즉시 적용</a:t>
            </a:r>
            <a:r>
              <a:rPr lang="en-US" altLang="ko-KR" sz="4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!!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91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 animBg="1"/>
      <p:bldP spid="2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4AE5941-D77B-4CD7-BFA6-058DFF0CDA2B}"/>
              </a:ext>
            </a:extLst>
          </p:cNvPr>
          <p:cNvCxnSpPr>
            <a:stCxn id="6" idx="6"/>
            <a:endCxn id="8" idx="2"/>
          </p:cNvCxnSpPr>
          <p:nvPr/>
        </p:nvCxnSpPr>
        <p:spPr>
          <a:xfrm>
            <a:off x="2063509" y="3694405"/>
            <a:ext cx="806498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D7DF55-6480-4DC1-851A-CB4CA9ECF19E}"/>
              </a:ext>
            </a:extLst>
          </p:cNvPr>
          <p:cNvSpPr txBox="1"/>
          <p:nvPr/>
        </p:nvSpPr>
        <p:spPr>
          <a:xfrm>
            <a:off x="660478" y="5049089"/>
            <a:ext cx="2806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탄창 용량 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+2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DFCAA50-B6BB-4DF7-9361-A61DDA5933CE}"/>
              </a:ext>
            </a:extLst>
          </p:cNvPr>
          <p:cNvSpPr/>
          <p:nvPr/>
        </p:nvSpPr>
        <p:spPr>
          <a:xfrm>
            <a:off x="738049" y="3031675"/>
            <a:ext cx="1325460" cy="13254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5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083A931-99A6-4D2A-9900-E18BA2A6025B}"/>
              </a:ext>
            </a:extLst>
          </p:cNvPr>
          <p:cNvSpPr/>
          <p:nvPr/>
        </p:nvSpPr>
        <p:spPr>
          <a:xfrm>
            <a:off x="5433270" y="3031675"/>
            <a:ext cx="1325460" cy="13254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5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0699F4-B295-4FDE-AB5A-47055FB8FB27}"/>
              </a:ext>
            </a:extLst>
          </p:cNvPr>
          <p:cNvSpPr/>
          <p:nvPr/>
        </p:nvSpPr>
        <p:spPr>
          <a:xfrm>
            <a:off x="10128491" y="3031675"/>
            <a:ext cx="1325460" cy="13254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sz="5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D9E70FD-0E63-4302-AD7F-EF706F9D1B96}"/>
              </a:ext>
            </a:extLst>
          </p:cNvPr>
          <p:cNvSpPr txBox="1">
            <a:spLocks/>
          </p:cNvSpPr>
          <p:nvPr/>
        </p:nvSpPr>
        <p:spPr>
          <a:xfrm>
            <a:off x="1340599" y="1314007"/>
            <a:ext cx="95108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핵심시스템 구현 우선순위</a:t>
            </a:r>
            <a:endParaRPr lang="ko-KR" altLang="en-US" b="1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BF148-7D54-4459-80F6-F67F7A4160D4}"/>
              </a:ext>
            </a:extLst>
          </p:cNvPr>
          <p:cNvSpPr txBox="1"/>
          <p:nvPr/>
        </p:nvSpPr>
        <p:spPr>
          <a:xfrm>
            <a:off x="556028" y="4426073"/>
            <a:ext cx="1689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슛 </a:t>
            </a:r>
            <a:r>
              <a:rPr lang="en-US" altLang="ko-KR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E05358-B938-4480-88EF-0AEB20C1DABC}"/>
              </a:ext>
            </a:extLst>
          </p:cNvPr>
          <p:cNvSpPr txBox="1"/>
          <p:nvPr/>
        </p:nvSpPr>
        <p:spPr>
          <a:xfrm>
            <a:off x="4968643" y="4426074"/>
            <a:ext cx="236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스킬</a:t>
            </a:r>
            <a:endParaRPr lang="ko-KR" altLang="en-US" sz="3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AFDDD4-3A2E-4F91-8F1F-03FF7C95E088}"/>
              </a:ext>
            </a:extLst>
          </p:cNvPr>
          <p:cNvSpPr txBox="1"/>
          <p:nvPr/>
        </p:nvSpPr>
        <p:spPr>
          <a:xfrm>
            <a:off x="815856" y="5336146"/>
            <a:ext cx="124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90CC11-519F-46F9-9AF6-28B253D8EECD}"/>
              </a:ext>
            </a:extLst>
          </p:cNvPr>
          <p:cNvSpPr txBox="1"/>
          <p:nvPr/>
        </p:nvSpPr>
        <p:spPr>
          <a:xfrm>
            <a:off x="5472173" y="5336146"/>
            <a:ext cx="124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명작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76C31-7801-447F-A45C-D9E379F2D23E}"/>
              </a:ext>
            </a:extLst>
          </p:cNvPr>
          <p:cNvSpPr txBox="1"/>
          <p:nvPr/>
        </p:nvSpPr>
        <p:spPr>
          <a:xfrm>
            <a:off x="10227574" y="5336146"/>
            <a:ext cx="124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갓겜</a:t>
            </a:r>
            <a:endParaRPr lang="ko-KR" altLang="en-US" sz="36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74A119-953C-4850-AD3B-A29A9FE0FC92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B1D636-913B-4E2F-A7A6-9AB6B318CC4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9CE8ED-03EB-4F27-92FC-015F8D78D2B0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B6587923-07C6-4033-A396-2D087B18FE88}"/>
              </a:ext>
            </a:extLst>
          </p:cNvPr>
          <p:cNvSpPr txBox="1">
            <a:spLocks/>
          </p:cNvSpPr>
          <p:nvPr/>
        </p:nvSpPr>
        <p:spPr>
          <a:xfrm>
            <a:off x="73090" y="-2058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정리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for </a:t>
            </a:r>
            <a:r>
              <a:rPr lang="ko-KR" altLang="en-US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프로그래머</a:t>
            </a:r>
            <a:r>
              <a:rPr lang="en-US" altLang="ko-KR" sz="36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D3B8C5-61D8-4AB7-A7AF-13820BECC135}"/>
              </a:ext>
            </a:extLst>
          </p:cNvPr>
          <p:cNvSpPr txBox="1"/>
          <p:nvPr/>
        </p:nvSpPr>
        <p:spPr>
          <a:xfrm>
            <a:off x="9668271" y="4350251"/>
            <a:ext cx="236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개조</a:t>
            </a:r>
          </a:p>
        </p:txBody>
      </p:sp>
    </p:spTree>
    <p:extLst>
      <p:ext uri="{BB962C8B-B14F-4D97-AF65-F5344CB8AC3E}">
        <p14:creationId xmlns:p14="http://schemas.microsoft.com/office/powerpoint/2010/main" val="197912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D9E70FD-0E63-4302-AD7F-EF706F9D1B96}"/>
              </a:ext>
            </a:extLst>
          </p:cNvPr>
          <p:cNvSpPr txBox="1">
            <a:spLocks/>
          </p:cNvSpPr>
          <p:nvPr/>
        </p:nvSpPr>
        <p:spPr>
          <a:xfrm>
            <a:off x="1340599" y="1314007"/>
            <a:ext cx="95108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아트 리소스 확보 우선순위</a:t>
            </a:r>
            <a:endParaRPr lang="ko-KR" altLang="en-US" b="1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74A119-953C-4850-AD3B-A29A9FE0FC92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B1D636-913B-4E2F-A7A6-9AB6B318CC4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9CE8ED-03EB-4F27-92FC-015F8D78D2B0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B6587923-07C6-4033-A396-2D087B18FE88}"/>
              </a:ext>
            </a:extLst>
          </p:cNvPr>
          <p:cNvSpPr txBox="1">
            <a:spLocks/>
          </p:cNvSpPr>
          <p:nvPr/>
        </p:nvSpPr>
        <p:spPr>
          <a:xfrm>
            <a:off x="73090" y="-2058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정리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for </a:t>
            </a:r>
            <a:r>
              <a:rPr lang="ko-KR" altLang="en-US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아티스트</a:t>
            </a:r>
            <a:r>
              <a:rPr lang="en-US" altLang="ko-KR" sz="36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7D8DD91-9A18-44CF-8FBE-92AFC59D8994}"/>
              </a:ext>
            </a:extLst>
          </p:cNvPr>
          <p:cNvCxnSpPr>
            <a:stCxn id="22" idx="6"/>
            <a:endCxn id="24" idx="2"/>
          </p:cNvCxnSpPr>
          <p:nvPr/>
        </p:nvCxnSpPr>
        <p:spPr>
          <a:xfrm>
            <a:off x="2063509" y="3694405"/>
            <a:ext cx="806498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1D92E5A-C44D-4904-835D-A81C5402371B}"/>
              </a:ext>
            </a:extLst>
          </p:cNvPr>
          <p:cNvSpPr txBox="1"/>
          <p:nvPr/>
        </p:nvSpPr>
        <p:spPr>
          <a:xfrm>
            <a:off x="660478" y="5049089"/>
            <a:ext cx="2806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탄창 용량 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+2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B69A8A1-C5BA-481D-9A41-333C1337D7A3}"/>
              </a:ext>
            </a:extLst>
          </p:cNvPr>
          <p:cNvSpPr/>
          <p:nvPr/>
        </p:nvSpPr>
        <p:spPr>
          <a:xfrm>
            <a:off x="738049" y="3031675"/>
            <a:ext cx="1325460" cy="13254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5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0ECB114-A43B-47D0-B338-2AF7D75DF667}"/>
              </a:ext>
            </a:extLst>
          </p:cNvPr>
          <p:cNvSpPr/>
          <p:nvPr/>
        </p:nvSpPr>
        <p:spPr>
          <a:xfrm>
            <a:off x="5433270" y="3031675"/>
            <a:ext cx="1325460" cy="13254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5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15D6B9-CC1B-4F55-B833-72A484A55F9F}"/>
              </a:ext>
            </a:extLst>
          </p:cNvPr>
          <p:cNvSpPr/>
          <p:nvPr/>
        </p:nvSpPr>
        <p:spPr>
          <a:xfrm>
            <a:off x="10128491" y="3031675"/>
            <a:ext cx="1325460" cy="13254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sz="5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2248CB-9823-41FA-90FE-4890B97026F3}"/>
              </a:ext>
            </a:extLst>
          </p:cNvPr>
          <p:cNvSpPr txBox="1"/>
          <p:nvPr/>
        </p:nvSpPr>
        <p:spPr>
          <a:xfrm>
            <a:off x="73090" y="4402758"/>
            <a:ext cx="389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앤 트로피 </a:t>
            </a:r>
            <a:r>
              <a:rPr lang="en-US" altLang="ko-KR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(Player)</a:t>
            </a:r>
            <a:endParaRPr lang="ko-KR" altLang="en-US" sz="3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346A05-203A-4FC5-BD67-414460613437}"/>
              </a:ext>
            </a:extLst>
          </p:cNvPr>
          <p:cNvSpPr txBox="1"/>
          <p:nvPr/>
        </p:nvSpPr>
        <p:spPr>
          <a:xfrm>
            <a:off x="4357522" y="4426074"/>
            <a:ext cx="347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930630-C75D-45A1-8D30-3883FC4CE253}"/>
              </a:ext>
            </a:extLst>
          </p:cNvPr>
          <p:cNvSpPr txBox="1"/>
          <p:nvPr/>
        </p:nvSpPr>
        <p:spPr>
          <a:xfrm>
            <a:off x="9321200" y="4410064"/>
            <a:ext cx="306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 삽화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13599D-B462-4302-95BB-171F550D91D5}"/>
              </a:ext>
            </a:extLst>
          </p:cNvPr>
          <p:cNvSpPr txBox="1"/>
          <p:nvPr/>
        </p:nvSpPr>
        <p:spPr>
          <a:xfrm>
            <a:off x="815856" y="5336146"/>
            <a:ext cx="124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F21E25-F48E-4B64-BA7B-76BF4A92B0F2}"/>
              </a:ext>
            </a:extLst>
          </p:cNvPr>
          <p:cNvSpPr txBox="1"/>
          <p:nvPr/>
        </p:nvSpPr>
        <p:spPr>
          <a:xfrm>
            <a:off x="5222807" y="5336144"/>
            <a:ext cx="1746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최소화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2E6AC8-10A3-4B99-ADC0-82BE1AF7D6B6}"/>
              </a:ext>
            </a:extLst>
          </p:cNvPr>
          <p:cNvSpPr txBox="1"/>
          <p:nvPr/>
        </p:nvSpPr>
        <p:spPr>
          <a:xfrm>
            <a:off x="3640753" y="5891945"/>
            <a:ext cx="5180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융통성 있게 컨셉 변경가능</a:t>
            </a:r>
            <a:endParaRPr lang="ko-KR" altLang="en-US" sz="3600" dirty="0">
              <a:solidFill>
                <a:srgbClr val="FFC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8364F1-D59E-468E-9784-816A45C5FA73}"/>
              </a:ext>
            </a:extLst>
          </p:cNvPr>
          <p:cNvSpPr txBox="1"/>
          <p:nvPr/>
        </p:nvSpPr>
        <p:spPr>
          <a:xfrm>
            <a:off x="8551248" y="5336143"/>
            <a:ext cx="3640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신이 도우신다면</a:t>
            </a:r>
          </a:p>
        </p:txBody>
      </p:sp>
    </p:spTree>
    <p:extLst>
      <p:ext uri="{BB962C8B-B14F-4D97-AF65-F5344CB8AC3E}">
        <p14:creationId xmlns:p14="http://schemas.microsoft.com/office/powerpoint/2010/main" val="316447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E62132AB-7DD8-47B5-BDDA-8347B162B2A3}"/>
              </a:ext>
            </a:extLst>
          </p:cNvPr>
          <p:cNvSpPr txBox="1">
            <a:spLocks/>
          </p:cNvSpPr>
          <p:nvPr/>
        </p:nvSpPr>
        <p:spPr>
          <a:xfrm>
            <a:off x="0" y="-234380"/>
            <a:ext cx="114258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사운드는 어떻게 해요</a:t>
            </a:r>
            <a:r>
              <a:rPr lang="en-US" altLang="ko-KR" b="1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b="1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17BE86-70C9-42E1-9035-47F6967CBC9F}"/>
              </a:ext>
            </a:extLst>
          </p:cNvPr>
          <p:cNvGrpSpPr/>
          <p:nvPr/>
        </p:nvGrpSpPr>
        <p:grpSpPr>
          <a:xfrm>
            <a:off x="477011" y="920643"/>
            <a:ext cx="11237977" cy="5427267"/>
            <a:chOff x="477011" y="920643"/>
            <a:chExt cx="11237977" cy="542726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C00536-6075-4AEB-8F79-EEED5FF24EB0}"/>
                </a:ext>
              </a:extLst>
            </p:cNvPr>
            <p:cNvGrpSpPr/>
            <p:nvPr/>
          </p:nvGrpSpPr>
          <p:grpSpPr>
            <a:xfrm>
              <a:off x="477011" y="1432413"/>
              <a:ext cx="11237977" cy="4915497"/>
              <a:chOff x="477011" y="1432413"/>
              <a:chExt cx="11237977" cy="491549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3F4730C-040D-45B8-9F6C-8111F8E8CB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1578" y="1432413"/>
                <a:ext cx="4444229" cy="3333172"/>
              </a:xfrm>
              <a:prstGeom prst="rect">
                <a:avLst/>
              </a:prstGeom>
            </p:spPr>
          </p:pic>
          <p:sp>
            <p:nvSpPr>
              <p:cNvPr id="30" name="제목 1">
                <a:extLst>
                  <a:ext uri="{FF2B5EF4-FFF2-40B4-BE49-F238E27FC236}">
                    <a16:creationId xmlns:a16="http://schemas.microsoft.com/office/drawing/2014/main" id="{6603AA98-17B6-489A-9187-D32B2E032A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7011" y="2749098"/>
                <a:ext cx="11237977" cy="359881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ko-KR" altLang="en-US" sz="5400" b="1" dirty="0" err="1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걱정마세요</a:t>
                </a:r>
                <a:r>
                  <a:rPr lang="en-US" altLang="ko-KR" sz="5400" b="1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.</a:t>
                </a:r>
              </a:p>
              <a:p>
                <a:endParaRPr lang="en-US" altLang="ko-KR" sz="5400" b="1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r>
                  <a:rPr lang="ko-KR" altLang="en-US" sz="5400" b="1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사운드 </a:t>
                </a:r>
                <a:r>
                  <a:rPr lang="ko-KR" altLang="en-US" sz="5400" b="1" dirty="0" err="1">
                    <a:solidFill>
                      <a:schemeClr val="accent4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킹갓</a:t>
                </a:r>
                <a:r>
                  <a:rPr lang="ko-KR" altLang="en-US" sz="5400" b="1" dirty="0" err="1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을</a:t>
                </a:r>
                <a:r>
                  <a:rPr lang="ko-KR" altLang="en-US" sz="5400" b="1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여전히 보유 중입니다</a:t>
                </a:r>
                <a:r>
                  <a:rPr lang="en-US" altLang="ko-KR" sz="5400" b="1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.</a:t>
                </a:r>
                <a:endParaRPr lang="ko-KR" altLang="en-US" sz="5400" b="1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020D960-60E9-4678-96E8-A16235867BFE}"/>
                </a:ext>
              </a:extLst>
            </p:cNvPr>
            <p:cNvSpPr/>
            <p:nvPr/>
          </p:nvSpPr>
          <p:spPr>
            <a:xfrm>
              <a:off x="4703885" y="920643"/>
              <a:ext cx="3291848" cy="12712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21</a:t>
              </a:r>
              <a:r>
                <a:rPr lang="ko-KR" altLang="en-US" dirty="0">
                  <a:solidFill>
                    <a:srgbClr val="FF0000"/>
                  </a:solidFill>
                </a:rPr>
                <a:t>년째 악연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15A98C-1D40-4704-8A37-B71F00D6EE10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5CAF40-D69C-4378-8FC9-7B971C199FD4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D22386-78D0-485C-9640-B11404DC7DE4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277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B89685-97DF-469A-81E5-5FE70E002C25}"/>
              </a:ext>
            </a:extLst>
          </p:cNvPr>
          <p:cNvSpPr txBox="1"/>
          <p:nvPr/>
        </p:nvSpPr>
        <p:spPr>
          <a:xfrm>
            <a:off x="6497291" y="2613391"/>
            <a:ext cx="50842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  <a:endParaRPr lang="ko-KR" altLang="en-US" sz="10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67B291-DF15-4B90-BBF9-DF2B39218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1" y="790206"/>
            <a:ext cx="4801270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2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153031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세계관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대립구도</a:t>
            </a:r>
            <a:endParaRPr lang="ko-KR" altLang="en-US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8D512C9-9729-4B50-AD2E-DCCA372BDAA1}"/>
              </a:ext>
            </a:extLst>
          </p:cNvPr>
          <p:cNvSpPr/>
          <p:nvPr/>
        </p:nvSpPr>
        <p:spPr>
          <a:xfrm>
            <a:off x="9890450" y="3508311"/>
            <a:ext cx="270588" cy="2425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F4997900-5F30-45CA-8A6D-CBDEE0D6D365}"/>
              </a:ext>
            </a:extLst>
          </p:cNvPr>
          <p:cNvSpPr/>
          <p:nvPr/>
        </p:nvSpPr>
        <p:spPr>
          <a:xfrm>
            <a:off x="9922327" y="2248677"/>
            <a:ext cx="205274" cy="11010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E51ACC5D-21AD-46A0-9567-EF675559E949}"/>
              </a:ext>
            </a:extLst>
          </p:cNvPr>
          <p:cNvSpPr/>
          <p:nvPr/>
        </p:nvSpPr>
        <p:spPr>
          <a:xfrm rot="10800000">
            <a:off x="9933867" y="3873203"/>
            <a:ext cx="205274" cy="11010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57ABEEB3-C5DE-48D2-91A6-E5DB6570031F}"/>
              </a:ext>
            </a:extLst>
          </p:cNvPr>
          <p:cNvSpPr/>
          <p:nvPr/>
        </p:nvSpPr>
        <p:spPr>
          <a:xfrm rot="16200000">
            <a:off x="9077393" y="3079102"/>
            <a:ext cx="205274" cy="11010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8A40EA15-67F9-4FFF-9F65-08610FFFB77E}"/>
              </a:ext>
            </a:extLst>
          </p:cNvPr>
          <p:cNvSpPr/>
          <p:nvPr/>
        </p:nvSpPr>
        <p:spPr>
          <a:xfrm rot="5400000">
            <a:off x="10779581" y="3079102"/>
            <a:ext cx="205274" cy="110101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D2803288-7E4C-48E8-B11D-B246168217EF}"/>
              </a:ext>
            </a:extLst>
          </p:cNvPr>
          <p:cNvSpPr/>
          <p:nvPr/>
        </p:nvSpPr>
        <p:spPr>
          <a:xfrm rot="8116933">
            <a:off x="10513484" y="3868385"/>
            <a:ext cx="239327" cy="61512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8269EDD6-25B4-4A41-A3FC-F362BAAFF676}"/>
              </a:ext>
            </a:extLst>
          </p:cNvPr>
          <p:cNvSpPr/>
          <p:nvPr/>
        </p:nvSpPr>
        <p:spPr>
          <a:xfrm rot="13450294">
            <a:off x="9321492" y="3869623"/>
            <a:ext cx="239327" cy="61512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D1E5A50B-D2EB-4A1E-B7FD-BECD75297694}"/>
              </a:ext>
            </a:extLst>
          </p:cNvPr>
          <p:cNvSpPr/>
          <p:nvPr/>
        </p:nvSpPr>
        <p:spPr>
          <a:xfrm rot="18467509">
            <a:off x="9337728" y="2794351"/>
            <a:ext cx="239327" cy="61512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AD982CC8-20CB-43A9-89E5-ADA840FD9453}"/>
              </a:ext>
            </a:extLst>
          </p:cNvPr>
          <p:cNvSpPr/>
          <p:nvPr/>
        </p:nvSpPr>
        <p:spPr>
          <a:xfrm rot="2970649">
            <a:off x="10468102" y="2802023"/>
            <a:ext cx="239327" cy="61512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자주색, 실내, 꽃, 식물이(가) 표시된 사진&#10;&#10;자동 생성된 설명">
            <a:extLst>
              <a:ext uri="{FF2B5EF4-FFF2-40B4-BE49-F238E27FC236}">
                <a16:creationId xmlns:a16="http://schemas.microsoft.com/office/drawing/2014/main" id="{66682371-08BE-4413-B0B4-082B34180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052" y="1577756"/>
            <a:ext cx="3228653" cy="3898427"/>
          </a:xfrm>
          <a:prstGeom prst="rect">
            <a:avLst/>
          </a:prstGeom>
        </p:spPr>
      </p:pic>
      <p:pic>
        <p:nvPicPr>
          <p:cNvPr id="7" name="그림 6" descr="건물, 예배공간, 교회, 오래된이(가) 표시된 사진&#10;&#10;자동 생성된 설명">
            <a:extLst>
              <a:ext uri="{FF2B5EF4-FFF2-40B4-BE49-F238E27FC236}">
                <a16:creationId xmlns:a16="http://schemas.microsoft.com/office/drawing/2014/main" id="{17964B97-0F2A-4D50-AA3A-A4DDC2034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53" y="1341503"/>
            <a:ext cx="2949211" cy="41749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D64D64-C4D8-4BC7-BF3A-983D90B13B3F}"/>
              </a:ext>
            </a:extLst>
          </p:cNvPr>
          <p:cNvSpPr txBox="1"/>
          <p:nvPr/>
        </p:nvSpPr>
        <p:spPr>
          <a:xfrm>
            <a:off x="5467739" y="3069771"/>
            <a:ext cx="1138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</a:rPr>
              <a:t>VS</a:t>
            </a:r>
            <a:endParaRPr lang="ko-KR" altLang="en-US" sz="4000" b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B6DC01-F380-480C-903D-E5E0BA5211E3}"/>
              </a:ext>
            </a:extLst>
          </p:cNvPr>
          <p:cNvSpPr txBox="1"/>
          <p:nvPr/>
        </p:nvSpPr>
        <p:spPr>
          <a:xfrm>
            <a:off x="790356" y="5579758"/>
            <a:ext cx="400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질서의</a:t>
            </a:r>
            <a:r>
              <a:rPr lang="ko-KR" altLang="en-US" sz="32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스콜라폴리스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E6C2C-4DD4-4964-A641-3518AA119357}"/>
              </a:ext>
            </a:extLst>
          </p:cNvPr>
          <p:cNvSpPr txBox="1"/>
          <p:nvPr/>
        </p:nvSpPr>
        <p:spPr>
          <a:xfrm>
            <a:off x="7939206" y="5579758"/>
            <a:ext cx="3302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무질서의</a:t>
            </a:r>
            <a:r>
              <a:rPr lang="ko-KR" altLang="en-US" sz="32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b="1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언데드</a:t>
            </a:r>
          </a:p>
        </p:txBody>
      </p:sp>
    </p:spTree>
    <p:extLst>
      <p:ext uri="{BB962C8B-B14F-4D97-AF65-F5344CB8AC3E}">
        <p14:creationId xmlns:p14="http://schemas.microsoft.com/office/powerpoint/2010/main" val="2346470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 컨셉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4000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일반유닛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502744-9E74-432C-BE3E-B816048B4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07" y="1622367"/>
            <a:ext cx="3898146" cy="38981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7D2559-5CBC-4315-BD5F-47F3E45A9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848" y="1622367"/>
            <a:ext cx="3898146" cy="38981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728C29-7AE6-4185-BEFD-39C2C9A08988}"/>
              </a:ext>
            </a:extLst>
          </p:cNvPr>
          <p:cNvSpPr txBox="1"/>
          <p:nvPr/>
        </p:nvSpPr>
        <p:spPr>
          <a:xfrm>
            <a:off x="2360786" y="4808430"/>
            <a:ext cx="2556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근접 스켈레톤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31EC18-D1E4-4A38-8302-3CF94281292C}"/>
              </a:ext>
            </a:extLst>
          </p:cNvPr>
          <p:cNvSpPr txBox="1"/>
          <p:nvPr/>
        </p:nvSpPr>
        <p:spPr>
          <a:xfrm>
            <a:off x="7035778" y="4808430"/>
            <a:ext cx="303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원거리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스켈레톤</a:t>
            </a:r>
          </a:p>
        </p:txBody>
      </p:sp>
    </p:spTree>
    <p:extLst>
      <p:ext uri="{BB962C8B-B14F-4D97-AF65-F5344CB8AC3E}">
        <p14:creationId xmlns:p14="http://schemas.microsoft.com/office/powerpoint/2010/main" val="4136337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 컨셉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4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엘리트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F3514A-D2DB-4BCC-8F22-EA41943F9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936" y="2002437"/>
            <a:ext cx="2606410" cy="3429001"/>
          </a:xfrm>
          <a:prstGeom prst="rect">
            <a:avLst/>
          </a:prstGeom>
        </p:spPr>
      </p:pic>
      <p:pic>
        <p:nvPicPr>
          <p:cNvPr id="15" name="그림 14" descr="포유류이(가) 표시된 사진&#10;&#10;자동 생성된 설명">
            <a:extLst>
              <a:ext uri="{FF2B5EF4-FFF2-40B4-BE49-F238E27FC236}">
                <a16:creationId xmlns:a16="http://schemas.microsoft.com/office/drawing/2014/main" id="{1CADD5C4-1E5F-40E2-AAD9-4C9780114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390" y="1593092"/>
            <a:ext cx="2606410" cy="38383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122C6D-1618-4EE6-A76E-7EB6F1F99C14}"/>
              </a:ext>
            </a:extLst>
          </p:cNvPr>
          <p:cNvSpPr txBox="1"/>
          <p:nvPr/>
        </p:nvSpPr>
        <p:spPr>
          <a:xfrm>
            <a:off x="2171759" y="5431438"/>
            <a:ext cx="2556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방패 스켈레톤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전방 공격 방어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182AB-F871-4F48-827F-744E51AA7971}"/>
              </a:ext>
            </a:extLst>
          </p:cNvPr>
          <p:cNvSpPr txBox="1"/>
          <p:nvPr/>
        </p:nvSpPr>
        <p:spPr>
          <a:xfrm>
            <a:off x="7185213" y="5431438"/>
            <a:ext cx="2556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말탄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스켈레톤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빠른 접근</a:t>
            </a:r>
          </a:p>
        </p:txBody>
      </p:sp>
    </p:spTree>
    <p:extLst>
      <p:ext uri="{BB962C8B-B14F-4D97-AF65-F5344CB8AC3E}">
        <p14:creationId xmlns:p14="http://schemas.microsoft.com/office/powerpoint/2010/main" val="665775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 컨셉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40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보스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122C6D-1618-4EE6-A76E-7EB6F1F99C14}"/>
              </a:ext>
            </a:extLst>
          </p:cNvPr>
          <p:cNvSpPr txBox="1"/>
          <p:nvPr/>
        </p:nvSpPr>
        <p:spPr>
          <a:xfrm>
            <a:off x="809491" y="3347043"/>
            <a:ext cx="2556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스켈레톤 소환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182AB-F871-4F48-827F-744E51AA7971}"/>
              </a:ext>
            </a:extLst>
          </p:cNvPr>
          <p:cNvSpPr txBox="1"/>
          <p:nvPr/>
        </p:nvSpPr>
        <p:spPr>
          <a:xfrm>
            <a:off x="8547482" y="3429000"/>
            <a:ext cx="2556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조건부 피격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4EBF535-282F-4E31-B5E3-3A02140E5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27" y="1351624"/>
            <a:ext cx="4053706" cy="49449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9C250F-0887-45AE-B510-094B735A5B65}"/>
              </a:ext>
            </a:extLst>
          </p:cNvPr>
          <p:cNvSpPr txBox="1"/>
          <p:nvPr/>
        </p:nvSpPr>
        <p:spPr>
          <a:xfrm>
            <a:off x="1816362" y="1289099"/>
            <a:ext cx="2556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리치 킹</a:t>
            </a:r>
          </a:p>
        </p:txBody>
      </p:sp>
    </p:spTree>
    <p:extLst>
      <p:ext uri="{BB962C8B-B14F-4D97-AF65-F5344CB8AC3E}">
        <p14:creationId xmlns:p14="http://schemas.microsoft.com/office/powerpoint/2010/main" val="842022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3042EAE-CBB0-4065-A00D-B3EE7638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-205890"/>
            <a:ext cx="1153031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컨셉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800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드레스이(가) 표시된 사진&#10;&#10;자동 생성된 설명">
            <a:extLst>
              <a:ext uri="{FF2B5EF4-FFF2-40B4-BE49-F238E27FC236}">
                <a16:creationId xmlns:a16="http://schemas.microsoft.com/office/drawing/2014/main" id="{CC0AF541-7B66-4A53-8129-64D2C3316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86" b="95238" l="9752" r="89894">
                        <a14:foregroundMark x1="40248" y1="10357" x2="46631" y2="9286"/>
                        <a14:foregroundMark x1="41667" y1="89762" x2="46454" y2="90952"/>
                        <a14:foregroundMark x1="58688" y1="90714" x2="63475" y2="95238"/>
                        <a14:foregroundMark x1="48582" y1="30952" x2="56738" y2="26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435" y="966827"/>
            <a:ext cx="3738620" cy="5568158"/>
          </a:xfrm>
          <a:prstGeom prst="rect">
            <a:avLst/>
          </a:prstGeom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918EA4FA-61C4-4C0B-B60E-339412C82618}"/>
              </a:ext>
            </a:extLst>
          </p:cNvPr>
          <p:cNvSpPr txBox="1">
            <a:spLocks/>
          </p:cNvSpPr>
          <p:nvPr/>
        </p:nvSpPr>
        <p:spPr>
          <a:xfrm>
            <a:off x="3407228" y="1454274"/>
            <a:ext cx="44118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이름 </a:t>
            </a:r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앤 트로피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E1AC7DD1-ACF0-4136-9AE1-600B50F24395}"/>
              </a:ext>
            </a:extLst>
          </p:cNvPr>
          <p:cNvSpPr txBox="1">
            <a:spLocks/>
          </p:cNvSpPr>
          <p:nvPr/>
        </p:nvSpPr>
        <p:spPr>
          <a:xfrm>
            <a:off x="3366762" y="2666220"/>
            <a:ext cx="44118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나이 </a:t>
            </a:r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23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913DB2D8-40CC-4294-BA65-16CB41DEC8F0}"/>
              </a:ext>
            </a:extLst>
          </p:cNvPr>
          <p:cNvSpPr txBox="1">
            <a:spLocks/>
          </p:cNvSpPr>
          <p:nvPr/>
        </p:nvSpPr>
        <p:spPr>
          <a:xfrm>
            <a:off x="3366762" y="5152614"/>
            <a:ext cx="47135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Aka. </a:t>
            </a:r>
            <a:r>
              <a:rPr lang="ko-KR" altLang="en-US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천재 과학자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FCFFE52B-FDCE-4F6C-BEFD-F053081E2701}"/>
              </a:ext>
            </a:extLst>
          </p:cNvPr>
          <p:cNvSpPr txBox="1">
            <a:spLocks/>
          </p:cNvSpPr>
          <p:nvPr/>
        </p:nvSpPr>
        <p:spPr>
          <a:xfrm>
            <a:off x="3366761" y="3991783"/>
            <a:ext cx="8473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특기 </a:t>
            </a:r>
            <a:r>
              <a:rPr lang="en-US" altLang="ko-KR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반물질을 자유자재로 다룸</a:t>
            </a:r>
            <a:endParaRPr lang="ko-KR" altLang="en-US" sz="48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620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A7F6F-BF08-483F-8CFE-70A19625783E}"/>
              </a:ext>
            </a:extLst>
          </p:cNvPr>
          <p:cNvSpPr/>
          <p:nvPr/>
        </p:nvSpPr>
        <p:spPr>
          <a:xfrm>
            <a:off x="7819052" y="1195791"/>
            <a:ext cx="4411825" cy="933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83F877-508A-4030-87DF-8EEDC088F8D1}"/>
              </a:ext>
            </a:extLst>
          </p:cNvPr>
          <p:cNvSpPr/>
          <p:nvPr/>
        </p:nvSpPr>
        <p:spPr>
          <a:xfrm>
            <a:off x="-38878" y="889517"/>
            <a:ext cx="4321629" cy="87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EAEE6-0D73-4357-9DBD-02E312B9EF22}"/>
              </a:ext>
            </a:extLst>
          </p:cNvPr>
          <p:cNvSpPr/>
          <p:nvPr/>
        </p:nvSpPr>
        <p:spPr>
          <a:xfrm>
            <a:off x="-38878" y="1039958"/>
            <a:ext cx="12269756" cy="9330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무기, 총이(가) 표시된 사진&#10;&#10;자동 생성된 설명">
            <a:extLst>
              <a:ext uri="{FF2B5EF4-FFF2-40B4-BE49-F238E27FC236}">
                <a16:creationId xmlns:a16="http://schemas.microsoft.com/office/drawing/2014/main" id="{256C65E4-3452-48D5-8A65-5112D9550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85" b="89970" l="9929" r="90957">
                        <a14:foregroundMark x1="85816" y1="10778" x2="90957" y2="7485"/>
                        <a14:backgroundMark x1="26773" y1="70359" x2="54787" y2="40569"/>
                        <a14:backgroundMark x1="27305" y1="64072" x2="33333" y2="55689"/>
                        <a14:backgroundMark x1="33333" y1="55689" x2="43262" y2="50599"/>
                        <a14:backgroundMark x1="43262" y1="50599" x2="39362" y2="52545"/>
                        <a14:backgroundMark x1="19326" y1="52395" x2="27482" y2="33982"/>
                        <a14:backgroundMark x1="27482" y1="33982" x2="37943" y2="30689"/>
                        <a14:backgroundMark x1="37943" y1="30689" x2="29787" y2="37725"/>
                        <a14:backgroundMark x1="29787" y1="37725" x2="27837" y2="27994"/>
                        <a14:backgroundMark x1="27837" y1="27994" x2="30319" y2="18563"/>
                        <a14:backgroundMark x1="30319" y1="18563" x2="34752" y2="27695"/>
                        <a14:backgroundMark x1="34752" y1="27695" x2="37411" y2="28593"/>
                        <a14:backgroundMark x1="28191" y1="20958" x2="37766" y2="16168"/>
                        <a14:backgroundMark x1="37766" y1="16168" x2="38298" y2="26048"/>
                        <a14:backgroundMark x1="38298" y1="26048" x2="40248" y2="30389"/>
                        <a14:backgroundMark x1="39362" y1="31886" x2="35284" y2="33982"/>
                        <a14:backgroundMark x1="43794" y1="28593" x2="39007" y2="31886"/>
                        <a14:backgroundMark x1="31206" y1="39521" x2="31206" y2="39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" y="1881994"/>
            <a:ext cx="4328948" cy="5127194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C7894982-C2FA-4C41-8E99-A85444CD0B4A}"/>
              </a:ext>
            </a:extLst>
          </p:cNvPr>
          <p:cNvSpPr txBox="1">
            <a:spLocks/>
          </p:cNvSpPr>
          <p:nvPr/>
        </p:nvSpPr>
        <p:spPr>
          <a:xfrm>
            <a:off x="73090" y="-205890"/>
            <a:ext cx="115303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컨셉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800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 무기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2961BC1-F248-48A0-AD52-25D431AEB01A}"/>
              </a:ext>
            </a:extLst>
          </p:cNvPr>
          <p:cNvSpPr txBox="1">
            <a:spLocks/>
          </p:cNvSpPr>
          <p:nvPr/>
        </p:nvSpPr>
        <p:spPr>
          <a:xfrm>
            <a:off x="4689409" y="1584903"/>
            <a:ext cx="53355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State Convert Rifle</a:t>
            </a:r>
            <a:endParaRPr lang="ko-KR" altLang="en-US" dirty="0">
              <a:solidFill>
                <a:schemeClr val="accent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A7F088A-2932-44E9-AE2C-7253986BDABA}"/>
              </a:ext>
            </a:extLst>
          </p:cNvPr>
          <p:cNvSpPr txBox="1">
            <a:spLocks/>
          </p:cNvSpPr>
          <p:nvPr/>
        </p:nvSpPr>
        <p:spPr>
          <a:xfrm>
            <a:off x="4689409" y="2699321"/>
            <a:ext cx="53355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상태 전이 라이플</a:t>
            </a:r>
          </a:p>
        </p:txBody>
      </p:sp>
      <p:pic>
        <p:nvPicPr>
          <p:cNvPr id="17" name="그림 16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EE0E7012-7896-4D81-ACE6-7EC0D26D53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64817" b="64532"/>
          <a:stretch/>
        </p:blipFill>
        <p:spPr>
          <a:xfrm>
            <a:off x="10677717" y="4548881"/>
            <a:ext cx="807098" cy="1827326"/>
          </a:xfrm>
          <a:prstGeom prst="rect">
            <a:avLst/>
          </a:prstGeom>
        </p:spPr>
      </p:pic>
      <p:pic>
        <p:nvPicPr>
          <p:cNvPr id="18" name="그림 17" descr="옅은, 교통, 중지, 실외이(가) 표시된 사진&#10;&#10;자동 생성된 설명">
            <a:extLst>
              <a:ext uri="{FF2B5EF4-FFF2-40B4-BE49-F238E27FC236}">
                <a16:creationId xmlns:a16="http://schemas.microsoft.com/office/drawing/2014/main" id="{2E3C5CF3-95B2-4C07-BCE8-3E7B41067A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18" t="33838" r="64817" b="49319"/>
          <a:stretch/>
        </p:blipFill>
        <p:spPr>
          <a:xfrm>
            <a:off x="10677717" y="4291669"/>
            <a:ext cx="807098" cy="867748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11DFB2A2-344D-406E-9142-F99ED71049F5}"/>
              </a:ext>
            </a:extLst>
          </p:cNvPr>
          <p:cNvSpPr txBox="1">
            <a:spLocks/>
          </p:cNvSpPr>
          <p:nvPr/>
        </p:nvSpPr>
        <p:spPr>
          <a:xfrm>
            <a:off x="6783355" y="4044999"/>
            <a:ext cx="53355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Low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Entropy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1848B3C-1EBB-44D9-9FBC-658081AE617C}"/>
              </a:ext>
            </a:extLst>
          </p:cNvPr>
          <p:cNvSpPr txBox="1">
            <a:spLocks/>
          </p:cNvSpPr>
          <p:nvPr/>
        </p:nvSpPr>
        <p:spPr>
          <a:xfrm>
            <a:off x="6783355" y="5248504"/>
            <a:ext cx="53355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HiGH</a:t>
            </a:r>
            <a:r>
              <a:rPr lang="ko-KR" altLang="en-US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Entropy</a:t>
            </a:r>
            <a:endParaRPr lang="ko-KR" altLang="en-US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7610D038-68B2-40C7-A48C-F3AD8E3994FD}"/>
              </a:ext>
            </a:extLst>
          </p:cNvPr>
          <p:cNvSpPr txBox="1">
            <a:spLocks/>
          </p:cNvSpPr>
          <p:nvPr/>
        </p:nvSpPr>
        <p:spPr>
          <a:xfrm>
            <a:off x="3557549" y="4548881"/>
            <a:ext cx="2977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가지 상태</a:t>
            </a:r>
          </a:p>
        </p:txBody>
      </p:sp>
    </p:spTree>
    <p:extLst>
      <p:ext uri="{BB962C8B-B14F-4D97-AF65-F5344CB8AC3E}">
        <p14:creationId xmlns:p14="http://schemas.microsoft.com/office/powerpoint/2010/main" val="1460984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1215</Words>
  <Application>Microsoft Office PowerPoint</Application>
  <PresentationFormat>와이드스크린</PresentationFormat>
  <Paragraphs>302</Paragraphs>
  <Slides>36</Slides>
  <Notes>32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HY헤드라인M</vt:lpstr>
      <vt:lpstr>맑은 고딕</vt:lpstr>
      <vt:lpstr>휴먼둥근헤드라인</vt:lpstr>
      <vt:lpstr>휴먼매직체</vt:lpstr>
      <vt:lpstr>Arial</vt:lpstr>
      <vt:lpstr>Copperplate Gothic Bold</vt:lpstr>
      <vt:lpstr>Office 테마</vt:lpstr>
      <vt:lpstr>Entropy in version</vt:lpstr>
      <vt:lpstr>게임소개</vt:lpstr>
      <vt:lpstr>세계관 : 스콜라 폴리스</vt:lpstr>
      <vt:lpstr>세계관 : 대립구도</vt:lpstr>
      <vt:lpstr>적 컨셉 : 일반유닛</vt:lpstr>
      <vt:lpstr>적 컨셉 : 엘리트</vt:lpstr>
      <vt:lpstr>적 컨셉 : 보스</vt:lpstr>
      <vt:lpstr>캐릭터 컨셉 : 플레이어</vt:lpstr>
      <vt:lpstr>PowerPoint 프레젠테이션</vt:lpstr>
      <vt:lpstr>PowerPoint 프레젠테이션</vt:lpstr>
      <vt:lpstr>핵심 시스템1 : Shoot and Pull</vt:lpstr>
      <vt:lpstr>핵심 시스템1 : Shoot and Pull</vt:lpstr>
      <vt:lpstr>핵심 시스템1 : Shoot and Pull</vt:lpstr>
      <vt:lpstr>핵심 시스템1 : Shoot and Pull</vt:lpstr>
      <vt:lpstr>핵심 시스템1 : Shoot and Pull</vt:lpstr>
      <vt:lpstr>핵심 시스템1 : Shoot and Pull</vt:lpstr>
      <vt:lpstr>핵심 시스템1 : Shoot and Pull</vt:lpstr>
      <vt:lpstr>핵심 시스템1 : Shoot and Pull</vt:lpstr>
      <vt:lpstr>핵심 시스템1 : Shoot and Pull</vt:lpstr>
      <vt:lpstr>게임진행 : 카메라 확장 스크롤</vt:lpstr>
      <vt:lpstr>게임진행 : 전투 웨이브 방식</vt:lpstr>
      <vt:lpstr>게임진행 : 전투 웨이브 방식</vt:lpstr>
      <vt:lpstr>게임진행 : 전투 웨이브 방식</vt:lpstr>
      <vt:lpstr>게임진행 : 전투 웨이브 방식</vt:lpstr>
      <vt:lpstr>게임진행 : 전투 보스 트라이</vt:lpstr>
      <vt:lpstr>게임진행 : 전투 보스 트라이</vt:lpstr>
      <vt:lpstr>게임진행 : 전투 보스 트라이</vt:lpstr>
      <vt:lpstr>핵심 시스템2 : 스킬. 구르기 &amp; 오버로딩</vt:lpstr>
      <vt:lpstr>핵심 시스템2 : 스킬. 구르기 &amp; 오버로딩</vt:lpstr>
      <vt:lpstr>핵심 시스템2 : 스킬. 구르기 &amp; 오버로딩</vt:lpstr>
      <vt:lpstr>핵심 시스템3 : 탄환 개조 {웨이브 보상}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Entropy in version</dc:title>
  <dc:creator>Hwang Sunil</dc:creator>
  <cp:lastModifiedBy>Sunil Hwang</cp:lastModifiedBy>
  <cp:revision>38</cp:revision>
  <dcterms:created xsi:type="dcterms:W3CDTF">2021-02-03T19:42:02Z</dcterms:created>
  <dcterms:modified xsi:type="dcterms:W3CDTF">2021-02-04T06:36:57Z</dcterms:modified>
</cp:coreProperties>
</file>